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C893796-9336-4F43-A994-D20E9CC35E52}"/>
              </a:ext>
            </a:extLst>
          </p:cNvPr>
          <p:cNvGrpSpPr/>
          <p:nvPr/>
        </p:nvGrpSpPr>
        <p:grpSpPr>
          <a:xfrm>
            <a:off x="3827027" y="1005916"/>
            <a:ext cx="2108052" cy="2549059"/>
            <a:chOff x="4386994" y="1153915"/>
            <a:chExt cx="2108052" cy="254905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3857E7-8712-41B4-8803-BEEEF9457BDC}"/>
                </a:ext>
              </a:extLst>
            </p:cNvPr>
            <p:cNvGrpSpPr/>
            <p:nvPr/>
          </p:nvGrpSpPr>
          <p:grpSpPr>
            <a:xfrm rot="670181">
              <a:off x="4386994" y="1153915"/>
              <a:ext cx="1348625" cy="2251958"/>
              <a:chOff x="1785867" y="1968503"/>
              <a:chExt cx="2820683" cy="3802167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8896103-98B0-4219-9CF6-61A1DF97FE30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648BCBA-4CF2-4D81-83C2-511D1F322347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CBD4EA6-92D9-4AE0-9B89-E099B7DEE2ED}"/>
                </a:ext>
              </a:extLst>
            </p:cNvPr>
            <p:cNvGrpSpPr/>
            <p:nvPr/>
          </p:nvGrpSpPr>
          <p:grpSpPr>
            <a:xfrm rot="2499807" flipH="1">
              <a:off x="5041185" y="1237057"/>
              <a:ext cx="1453861" cy="2465917"/>
              <a:chOff x="1785867" y="1968503"/>
              <a:chExt cx="2820683" cy="380216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857C3FA-417B-4612-977B-FF46D7F3C5AA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B910541-560E-4E93-881C-79B72052C7AC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F562906-72F5-45E5-B294-3DE4E235058B}"/>
                </a:ext>
              </a:extLst>
            </p:cNvPr>
            <p:cNvGrpSpPr/>
            <p:nvPr/>
          </p:nvGrpSpPr>
          <p:grpSpPr>
            <a:xfrm rot="1800000">
              <a:off x="4560730" y="1386207"/>
              <a:ext cx="1670642" cy="2251958"/>
              <a:chOff x="1785867" y="1968503"/>
              <a:chExt cx="2820683" cy="380216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2B5E7BD-5591-4039-BF24-7D19F205F0E0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D9F7192-B9E9-461A-AE54-6BB5A9ACC293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7A5E592-E609-44FF-B0E0-C20BC6D8E75B}"/>
              </a:ext>
            </a:extLst>
          </p:cNvPr>
          <p:cNvGrpSpPr/>
          <p:nvPr/>
        </p:nvGrpSpPr>
        <p:grpSpPr>
          <a:xfrm>
            <a:off x="1097930" y="909594"/>
            <a:ext cx="1873870" cy="2525901"/>
            <a:chOff x="1785867" y="1968503"/>
            <a:chExt cx="2820683" cy="380216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B301FB1-7D4A-4587-98C3-278193A4FFD7}"/>
                </a:ext>
              </a:extLst>
            </p:cNvPr>
            <p:cNvSpPr/>
            <p:nvPr/>
          </p:nvSpPr>
          <p:spPr>
            <a:xfrm>
              <a:off x="1785867" y="1968503"/>
              <a:ext cx="2820683" cy="2896413"/>
            </a:xfrm>
            <a:custGeom>
              <a:avLst/>
              <a:gdLst>
                <a:gd name="connsiteX0" fmla="*/ 1383150 w 2994878"/>
                <a:gd name="connsiteY0" fmla="*/ 0 h 3199279"/>
                <a:gd name="connsiteX1" fmla="*/ 1569648 w 2994878"/>
                <a:gd name="connsiteY1" fmla="*/ 281539 h 3199279"/>
                <a:gd name="connsiteX2" fmla="*/ 1623746 w 2994878"/>
                <a:gd name="connsiteY2" fmla="*/ 444928 h 3199279"/>
                <a:gd name="connsiteX3" fmla="*/ 1716937 w 2994878"/>
                <a:gd name="connsiteY3" fmla="*/ 383574 h 3199279"/>
                <a:gd name="connsiteX4" fmla="*/ 1741503 w 2994878"/>
                <a:gd name="connsiteY4" fmla="*/ 484485 h 3199279"/>
                <a:gd name="connsiteX5" fmla="*/ 1750088 w 2994878"/>
                <a:gd name="connsiteY5" fmla="*/ 570304 h 3199279"/>
                <a:gd name="connsiteX6" fmla="*/ 1849546 w 2994878"/>
                <a:gd name="connsiteY6" fmla="*/ 507081 h 3199279"/>
                <a:gd name="connsiteX7" fmla="*/ 1875854 w 2994878"/>
                <a:gd name="connsiteY7" fmla="*/ 616646 h 3199279"/>
                <a:gd name="connsiteX8" fmla="*/ 1882735 w 2994878"/>
                <a:gd name="connsiteY8" fmla="*/ 693098 h 3199279"/>
                <a:gd name="connsiteX9" fmla="*/ 1970814 w 2994878"/>
                <a:gd name="connsiteY9" fmla="*/ 644478 h 3199279"/>
                <a:gd name="connsiteX10" fmla="*/ 1994610 w 2994878"/>
                <a:gd name="connsiteY10" fmla="*/ 754840 h 3199279"/>
                <a:gd name="connsiteX11" fmla="*/ 1994969 w 2994878"/>
                <a:gd name="connsiteY11" fmla="*/ 771086 h 3199279"/>
                <a:gd name="connsiteX12" fmla="*/ 2051775 w 2994878"/>
                <a:gd name="connsiteY12" fmla="*/ 739727 h 3199279"/>
                <a:gd name="connsiteX13" fmla="*/ 2075573 w 2994878"/>
                <a:gd name="connsiteY13" fmla="*/ 850090 h 3199279"/>
                <a:gd name="connsiteX14" fmla="*/ 2076465 w 2994878"/>
                <a:gd name="connsiteY14" fmla="*/ 890521 h 3199279"/>
                <a:gd name="connsiteX15" fmla="*/ 2168458 w 2994878"/>
                <a:gd name="connsiteY15" fmla="*/ 839740 h 3199279"/>
                <a:gd name="connsiteX16" fmla="*/ 2192254 w 2994878"/>
                <a:gd name="connsiteY16" fmla="*/ 950103 h 3199279"/>
                <a:gd name="connsiteX17" fmla="*/ 2193054 w 2994878"/>
                <a:gd name="connsiteY17" fmla="*/ 986319 h 3199279"/>
                <a:gd name="connsiteX18" fmla="*/ 2294664 w 2994878"/>
                <a:gd name="connsiteY18" fmla="*/ 930229 h 3199279"/>
                <a:gd name="connsiteX19" fmla="*/ 2318460 w 2994878"/>
                <a:gd name="connsiteY19" fmla="*/ 1040592 h 3199279"/>
                <a:gd name="connsiteX20" fmla="*/ 2319458 w 2994878"/>
                <a:gd name="connsiteY20" fmla="*/ 1085800 h 3199279"/>
                <a:gd name="connsiteX21" fmla="*/ 2419306 w 2994878"/>
                <a:gd name="connsiteY21" fmla="*/ 1038269 h 3199279"/>
                <a:gd name="connsiteX22" fmla="*/ 2435346 w 2994878"/>
                <a:gd name="connsiteY22" fmla="*/ 1149941 h 3199279"/>
                <a:gd name="connsiteX23" fmla="*/ 2433684 w 2994878"/>
                <a:gd name="connsiteY23" fmla="*/ 1200704 h 3199279"/>
                <a:gd name="connsiteX24" fmla="*/ 2509794 w 2994878"/>
                <a:gd name="connsiteY24" fmla="*/ 1164474 h 3199279"/>
                <a:gd name="connsiteX25" fmla="*/ 2525833 w 2994878"/>
                <a:gd name="connsiteY25" fmla="*/ 1276145 h 3199279"/>
                <a:gd name="connsiteX26" fmla="*/ 2525244 w 2994878"/>
                <a:gd name="connsiteY26" fmla="*/ 1294122 h 3199279"/>
                <a:gd name="connsiteX27" fmla="*/ 2585640 w 2994878"/>
                <a:gd name="connsiteY27" fmla="*/ 1267545 h 3199279"/>
                <a:gd name="connsiteX28" fmla="*/ 2598048 w 2994878"/>
                <a:gd name="connsiteY28" fmla="*/ 1363688 h 3199279"/>
                <a:gd name="connsiteX29" fmla="*/ 2595008 w 2994878"/>
                <a:gd name="connsiteY29" fmla="*/ 1404874 h 3199279"/>
                <a:gd name="connsiteX30" fmla="*/ 2668982 w 2994878"/>
                <a:gd name="connsiteY30" fmla="*/ 1372319 h 3199279"/>
                <a:gd name="connsiteX31" fmla="*/ 2681392 w 2994878"/>
                <a:gd name="connsiteY31" fmla="*/ 1468462 h 3199279"/>
                <a:gd name="connsiteX32" fmla="*/ 2677675 w 2994878"/>
                <a:gd name="connsiteY32" fmla="*/ 1518801 h 3199279"/>
                <a:gd name="connsiteX33" fmla="*/ 2723752 w 2994878"/>
                <a:gd name="connsiteY33" fmla="*/ 1498524 h 3199279"/>
                <a:gd name="connsiteX34" fmla="*/ 2736162 w 2994878"/>
                <a:gd name="connsiteY34" fmla="*/ 1594667 h 3199279"/>
                <a:gd name="connsiteX35" fmla="*/ 2731435 w 2994878"/>
                <a:gd name="connsiteY35" fmla="*/ 1658689 h 3199279"/>
                <a:gd name="connsiteX36" fmla="*/ 2793404 w 2994878"/>
                <a:gd name="connsiteY36" fmla="*/ 1634128 h 3199279"/>
                <a:gd name="connsiteX37" fmla="*/ 2803356 w 2994878"/>
                <a:gd name="connsiteY37" fmla="*/ 1730847 h 3199279"/>
                <a:gd name="connsiteX38" fmla="*/ 2796140 w 2994878"/>
                <a:gd name="connsiteY38" fmla="*/ 1780156 h 3199279"/>
                <a:gd name="connsiteX39" fmla="*/ 2856425 w 2994878"/>
                <a:gd name="connsiteY39" fmla="*/ 1763360 h 3199279"/>
                <a:gd name="connsiteX40" fmla="*/ 2856126 w 2994878"/>
                <a:gd name="connsiteY40" fmla="*/ 1860587 h 3199279"/>
                <a:gd name="connsiteX41" fmla="*/ 2848934 w 2994878"/>
                <a:gd name="connsiteY41" fmla="*/ 1888645 h 3199279"/>
                <a:gd name="connsiteX42" fmla="*/ 2896908 w 2994878"/>
                <a:gd name="connsiteY42" fmla="*/ 1875280 h 3199279"/>
                <a:gd name="connsiteX43" fmla="*/ 2872637 w 2994878"/>
                <a:gd name="connsiteY43" fmla="*/ 2066021 h 3199279"/>
                <a:gd name="connsiteX44" fmla="*/ 2871630 w 2994878"/>
                <a:gd name="connsiteY44" fmla="*/ 2067957 h 3199279"/>
                <a:gd name="connsiteX45" fmla="*/ 2994878 w 2994878"/>
                <a:gd name="connsiteY45" fmla="*/ 2060326 h 3199279"/>
                <a:gd name="connsiteX46" fmla="*/ 2868698 w 2994878"/>
                <a:gd name="connsiteY46" fmla="*/ 2318019 h 3199279"/>
                <a:gd name="connsiteX47" fmla="*/ 2807506 w 2994878"/>
                <a:gd name="connsiteY47" fmla="*/ 2367200 h 3199279"/>
                <a:gd name="connsiteX48" fmla="*/ 2884552 w 2994878"/>
                <a:gd name="connsiteY48" fmla="*/ 2374540 h 3199279"/>
                <a:gd name="connsiteX49" fmla="*/ 2778249 w 2994878"/>
                <a:gd name="connsiteY49" fmla="*/ 2493393 h 3199279"/>
                <a:gd name="connsiteX50" fmla="*/ 2755712 w 2994878"/>
                <a:gd name="connsiteY50" fmla="*/ 2501967 h 3199279"/>
                <a:gd name="connsiteX51" fmla="*/ 2817877 w 2994878"/>
                <a:gd name="connsiteY51" fmla="*/ 2507889 h 3199279"/>
                <a:gd name="connsiteX52" fmla="*/ 2762826 w 2994878"/>
                <a:gd name="connsiteY52" fmla="*/ 2594299 h 3199279"/>
                <a:gd name="connsiteX53" fmla="*/ 2723319 w 2994878"/>
                <a:gd name="connsiteY53" fmla="*/ 2619307 h 3199279"/>
                <a:gd name="connsiteX54" fmla="*/ 2752355 w 2994878"/>
                <a:gd name="connsiteY54" fmla="*/ 2624990 h 3199279"/>
                <a:gd name="connsiteX55" fmla="*/ 2647783 w 2994878"/>
                <a:gd name="connsiteY55" fmla="*/ 2698929 h 3199279"/>
                <a:gd name="connsiteX56" fmla="*/ 2607511 w 2994878"/>
                <a:gd name="connsiteY56" fmla="*/ 2705305 h 3199279"/>
                <a:gd name="connsiteX57" fmla="*/ 2659487 w 2994878"/>
                <a:gd name="connsiteY57" fmla="*/ 2715477 h 3199279"/>
                <a:gd name="connsiteX58" fmla="*/ 2554916 w 2994878"/>
                <a:gd name="connsiteY58" fmla="*/ 2789415 h 3199279"/>
                <a:gd name="connsiteX59" fmla="*/ 2537166 w 2994878"/>
                <a:gd name="connsiteY59" fmla="*/ 2792226 h 3199279"/>
                <a:gd name="connsiteX60" fmla="*/ 2595194 w 2994878"/>
                <a:gd name="connsiteY60" fmla="*/ 2803582 h 3199279"/>
                <a:gd name="connsiteX61" fmla="*/ 2353333 w 2994878"/>
                <a:gd name="connsiteY61" fmla="*/ 2889923 h 3199279"/>
                <a:gd name="connsiteX62" fmla="*/ 2278336 w 2994878"/>
                <a:gd name="connsiteY62" fmla="*/ 2885011 h 3199279"/>
                <a:gd name="connsiteX63" fmla="*/ 2287282 w 2994878"/>
                <a:gd name="connsiteY63" fmla="*/ 2904568 h 3199279"/>
                <a:gd name="connsiteX64" fmla="*/ 1407942 w 2994878"/>
                <a:gd name="connsiteY64" fmla="*/ 3199279 h 3199279"/>
                <a:gd name="connsiteX65" fmla="*/ 1400408 w 2994878"/>
                <a:gd name="connsiteY65" fmla="*/ 3197204 h 3199279"/>
                <a:gd name="connsiteX66" fmla="*/ 485459 w 2994878"/>
                <a:gd name="connsiteY66" fmla="*/ 2952044 h 3199279"/>
                <a:gd name="connsiteX67" fmla="*/ 485458 w 2994878"/>
                <a:gd name="connsiteY67" fmla="*/ 2952044 h 3199279"/>
                <a:gd name="connsiteX68" fmla="*/ 512498 w 2994878"/>
                <a:gd name="connsiteY68" fmla="*/ 2878827 h 3199279"/>
                <a:gd name="connsiteX69" fmla="*/ 504256 w 2994878"/>
                <a:gd name="connsiteY69" fmla="*/ 2877522 h 3199279"/>
                <a:gd name="connsiteX70" fmla="*/ 399684 w 2994878"/>
                <a:gd name="connsiteY70" fmla="*/ 2803582 h 3199279"/>
                <a:gd name="connsiteX71" fmla="*/ 457713 w 2994878"/>
                <a:gd name="connsiteY71" fmla="*/ 2792225 h 3199279"/>
                <a:gd name="connsiteX72" fmla="*/ 439962 w 2994878"/>
                <a:gd name="connsiteY72" fmla="*/ 2789416 h 3199279"/>
                <a:gd name="connsiteX73" fmla="*/ 335391 w 2994878"/>
                <a:gd name="connsiteY73" fmla="*/ 2715476 h 3199279"/>
                <a:gd name="connsiteX74" fmla="*/ 387368 w 2994878"/>
                <a:gd name="connsiteY74" fmla="*/ 2705305 h 3199279"/>
                <a:gd name="connsiteX75" fmla="*/ 347094 w 2994878"/>
                <a:gd name="connsiteY75" fmla="*/ 2698929 h 3199279"/>
                <a:gd name="connsiteX76" fmla="*/ 242524 w 2994878"/>
                <a:gd name="connsiteY76" fmla="*/ 2624990 h 3199279"/>
                <a:gd name="connsiteX77" fmla="*/ 271559 w 2994878"/>
                <a:gd name="connsiteY77" fmla="*/ 2619307 h 3199279"/>
                <a:gd name="connsiteX78" fmla="*/ 232051 w 2994878"/>
                <a:gd name="connsiteY78" fmla="*/ 2594299 h 3199279"/>
                <a:gd name="connsiteX79" fmla="*/ 177001 w 2994878"/>
                <a:gd name="connsiteY79" fmla="*/ 2507888 h 3199279"/>
                <a:gd name="connsiteX80" fmla="*/ 239166 w 2994878"/>
                <a:gd name="connsiteY80" fmla="*/ 2501968 h 3199279"/>
                <a:gd name="connsiteX81" fmla="*/ 216629 w 2994878"/>
                <a:gd name="connsiteY81" fmla="*/ 2493392 h 3199279"/>
                <a:gd name="connsiteX82" fmla="*/ 110327 w 2994878"/>
                <a:gd name="connsiteY82" fmla="*/ 2374541 h 3199279"/>
                <a:gd name="connsiteX83" fmla="*/ 187372 w 2994878"/>
                <a:gd name="connsiteY83" fmla="*/ 2367201 h 3199279"/>
                <a:gd name="connsiteX84" fmla="*/ 126180 w 2994878"/>
                <a:gd name="connsiteY84" fmla="*/ 2318019 h 3199279"/>
                <a:gd name="connsiteX85" fmla="*/ 0 w 2994878"/>
                <a:gd name="connsiteY85" fmla="*/ 2060326 h 3199279"/>
                <a:gd name="connsiteX86" fmla="*/ 123248 w 2994878"/>
                <a:gd name="connsiteY86" fmla="*/ 2067957 h 3199279"/>
                <a:gd name="connsiteX87" fmla="*/ 122241 w 2994878"/>
                <a:gd name="connsiteY87" fmla="*/ 2066020 h 3199279"/>
                <a:gd name="connsiteX88" fmla="*/ 97971 w 2994878"/>
                <a:gd name="connsiteY88" fmla="*/ 1875280 h 3199279"/>
                <a:gd name="connsiteX89" fmla="*/ 145944 w 2994878"/>
                <a:gd name="connsiteY89" fmla="*/ 1888645 h 3199279"/>
                <a:gd name="connsiteX90" fmla="*/ 138752 w 2994878"/>
                <a:gd name="connsiteY90" fmla="*/ 1860588 h 3199279"/>
                <a:gd name="connsiteX91" fmla="*/ 138453 w 2994878"/>
                <a:gd name="connsiteY91" fmla="*/ 1763360 h 3199279"/>
                <a:gd name="connsiteX92" fmla="*/ 198738 w 2994878"/>
                <a:gd name="connsiteY92" fmla="*/ 1780155 h 3199279"/>
                <a:gd name="connsiteX93" fmla="*/ 191522 w 2994878"/>
                <a:gd name="connsiteY93" fmla="*/ 1730847 h 3199279"/>
                <a:gd name="connsiteX94" fmla="*/ 201475 w 2994878"/>
                <a:gd name="connsiteY94" fmla="*/ 1634129 h 3199279"/>
                <a:gd name="connsiteX95" fmla="*/ 263442 w 2994878"/>
                <a:gd name="connsiteY95" fmla="*/ 1658688 h 3199279"/>
                <a:gd name="connsiteX96" fmla="*/ 258716 w 2994878"/>
                <a:gd name="connsiteY96" fmla="*/ 1594667 h 3199279"/>
                <a:gd name="connsiteX97" fmla="*/ 271126 w 2994878"/>
                <a:gd name="connsiteY97" fmla="*/ 1498525 h 3199279"/>
                <a:gd name="connsiteX98" fmla="*/ 317203 w 2994878"/>
                <a:gd name="connsiteY98" fmla="*/ 1518802 h 3199279"/>
                <a:gd name="connsiteX99" fmla="*/ 313487 w 2994878"/>
                <a:gd name="connsiteY99" fmla="*/ 1468462 h 3199279"/>
                <a:gd name="connsiteX100" fmla="*/ 325895 w 2994878"/>
                <a:gd name="connsiteY100" fmla="*/ 1372319 h 3199279"/>
                <a:gd name="connsiteX101" fmla="*/ 399870 w 2994878"/>
                <a:gd name="connsiteY101" fmla="*/ 1404874 h 3199279"/>
                <a:gd name="connsiteX102" fmla="*/ 396830 w 2994878"/>
                <a:gd name="connsiteY102" fmla="*/ 1363687 h 3199279"/>
                <a:gd name="connsiteX103" fmla="*/ 409239 w 2994878"/>
                <a:gd name="connsiteY103" fmla="*/ 1267544 h 3199279"/>
                <a:gd name="connsiteX104" fmla="*/ 469634 w 2994878"/>
                <a:gd name="connsiteY104" fmla="*/ 1294121 h 3199279"/>
                <a:gd name="connsiteX105" fmla="*/ 469045 w 2994878"/>
                <a:gd name="connsiteY105" fmla="*/ 1276146 h 3199279"/>
                <a:gd name="connsiteX106" fmla="*/ 485084 w 2994878"/>
                <a:gd name="connsiteY106" fmla="*/ 1164473 h 3199279"/>
                <a:gd name="connsiteX107" fmla="*/ 561194 w 2994878"/>
                <a:gd name="connsiteY107" fmla="*/ 1200704 h 3199279"/>
                <a:gd name="connsiteX108" fmla="*/ 559532 w 2994878"/>
                <a:gd name="connsiteY108" fmla="*/ 1149941 h 3199279"/>
                <a:gd name="connsiteX109" fmla="*/ 575572 w 2994878"/>
                <a:gd name="connsiteY109" fmla="*/ 1038270 h 3199279"/>
                <a:gd name="connsiteX110" fmla="*/ 675420 w 2994878"/>
                <a:gd name="connsiteY110" fmla="*/ 1085800 h 3199279"/>
                <a:gd name="connsiteX111" fmla="*/ 676418 w 2994878"/>
                <a:gd name="connsiteY111" fmla="*/ 1040592 h 3199279"/>
                <a:gd name="connsiteX112" fmla="*/ 700215 w 2994878"/>
                <a:gd name="connsiteY112" fmla="*/ 930229 h 3199279"/>
                <a:gd name="connsiteX113" fmla="*/ 801823 w 2994878"/>
                <a:gd name="connsiteY113" fmla="*/ 986320 h 3199279"/>
                <a:gd name="connsiteX114" fmla="*/ 802624 w 2994878"/>
                <a:gd name="connsiteY114" fmla="*/ 950103 h 3199279"/>
                <a:gd name="connsiteX115" fmla="*/ 826420 w 2994878"/>
                <a:gd name="connsiteY115" fmla="*/ 839741 h 3199279"/>
                <a:gd name="connsiteX116" fmla="*/ 918413 w 2994878"/>
                <a:gd name="connsiteY116" fmla="*/ 890521 h 3199279"/>
                <a:gd name="connsiteX117" fmla="*/ 919306 w 2994878"/>
                <a:gd name="connsiteY117" fmla="*/ 850090 h 3199279"/>
                <a:gd name="connsiteX118" fmla="*/ 943103 w 2994878"/>
                <a:gd name="connsiteY118" fmla="*/ 739727 h 3199279"/>
                <a:gd name="connsiteX119" fmla="*/ 999910 w 2994878"/>
                <a:gd name="connsiteY119" fmla="*/ 771086 h 3199279"/>
                <a:gd name="connsiteX120" fmla="*/ 1000269 w 2994878"/>
                <a:gd name="connsiteY120" fmla="*/ 754840 h 3199279"/>
                <a:gd name="connsiteX121" fmla="*/ 1024064 w 2994878"/>
                <a:gd name="connsiteY121" fmla="*/ 644478 h 3199279"/>
                <a:gd name="connsiteX122" fmla="*/ 1112142 w 2994878"/>
                <a:gd name="connsiteY122" fmla="*/ 693098 h 3199279"/>
                <a:gd name="connsiteX123" fmla="*/ 1119025 w 2994878"/>
                <a:gd name="connsiteY123" fmla="*/ 616646 h 3199279"/>
                <a:gd name="connsiteX124" fmla="*/ 1145332 w 2994878"/>
                <a:gd name="connsiteY124" fmla="*/ 507081 h 3199279"/>
                <a:gd name="connsiteX125" fmla="*/ 1244790 w 2994878"/>
                <a:gd name="connsiteY125" fmla="*/ 570304 h 3199279"/>
                <a:gd name="connsiteX126" fmla="*/ 1253375 w 2994878"/>
                <a:gd name="connsiteY126" fmla="*/ 484484 h 3199279"/>
                <a:gd name="connsiteX127" fmla="*/ 1277941 w 2994878"/>
                <a:gd name="connsiteY127" fmla="*/ 383574 h 3199279"/>
                <a:gd name="connsiteX128" fmla="*/ 1360269 w 2994878"/>
                <a:gd name="connsiteY128" fmla="*/ 437776 h 3199279"/>
                <a:gd name="connsiteX129" fmla="*/ 1361621 w 2994878"/>
                <a:gd name="connsiteY129" fmla="*/ 422951 h 3199279"/>
                <a:gd name="connsiteX130" fmla="*/ 1383150 w 2994878"/>
                <a:gd name="connsiteY130" fmla="*/ 2 h 3199279"/>
                <a:gd name="connsiteX0" fmla="*/ 1383150 w 2994878"/>
                <a:gd name="connsiteY0" fmla="*/ 0 h 3343824"/>
                <a:gd name="connsiteX1" fmla="*/ 1569648 w 2994878"/>
                <a:gd name="connsiteY1" fmla="*/ 281539 h 3343824"/>
                <a:gd name="connsiteX2" fmla="*/ 1623746 w 2994878"/>
                <a:gd name="connsiteY2" fmla="*/ 444928 h 3343824"/>
                <a:gd name="connsiteX3" fmla="*/ 1716937 w 2994878"/>
                <a:gd name="connsiteY3" fmla="*/ 383574 h 3343824"/>
                <a:gd name="connsiteX4" fmla="*/ 1741503 w 2994878"/>
                <a:gd name="connsiteY4" fmla="*/ 484485 h 3343824"/>
                <a:gd name="connsiteX5" fmla="*/ 1750088 w 2994878"/>
                <a:gd name="connsiteY5" fmla="*/ 570304 h 3343824"/>
                <a:gd name="connsiteX6" fmla="*/ 1849546 w 2994878"/>
                <a:gd name="connsiteY6" fmla="*/ 507081 h 3343824"/>
                <a:gd name="connsiteX7" fmla="*/ 1875854 w 2994878"/>
                <a:gd name="connsiteY7" fmla="*/ 616646 h 3343824"/>
                <a:gd name="connsiteX8" fmla="*/ 1882735 w 2994878"/>
                <a:gd name="connsiteY8" fmla="*/ 693098 h 3343824"/>
                <a:gd name="connsiteX9" fmla="*/ 1970814 w 2994878"/>
                <a:gd name="connsiteY9" fmla="*/ 644478 h 3343824"/>
                <a:gd name="connsiteX10" fmla="*/ 1994610 w 2994878"/>
                <a:gd name="connsiteY10" fmla="*/ 754840 h 3343824"/>
                <a:gd name="connsiteX11" fmla="*/ 1994969 w 2994878"/>
                <a:gd name="connsiteY11" fmla="*/ 771086 h 3343824"/>
                <a:gd name="connsiteX12" fmla="*/ 2051775 w 2994878"/>
                <a:gd name="connsiteY12" fmla="*/ 739727 h 3343824"/>
                <a:gd name="connsiteX13" fmla="*/ 2075573 w 2994878"/>
                <a:gd name="connsiteY13" fmla="*/ 850090 h 3343824"/>
                <a:gd name="connsiteX14" fmla="*/ 2076465 w 2994878"/>
                <a:gd name="connsiteY14" fmla="*/ 890521 h 3343824"/>
                <a:gd name="connsiteX15" fmla="*/ 2168458 w 2994878"/>
                <a:gd name="connsiteY15" fmla="*/ 839740 h 3343824"/>
                <a:gd name="connsiteX16" fmla="*/ 2192254 w 2994878"/>
                <a:gd name="connsiteY16" fmla="*/ 950103 h 3343824"/>
                <a:gd name="connsiteX17" fmla="*/ 2193054 w 2994878"/>
                <a:gd name="connsiteY17" fmla="*/ 986319 h 3343824"/>
                <a:gd name="connsiteX18" fmla="*/ 2294664 w 2994878"/>
                <a:gd name="connsiteY18" fmla="*/ 930229 h 3343824"/>
                <a:gd name="connsiteX19" fmla="*/ 2318460 w 2994878"/>
                <a:gd name="connsiteY19" fmla="*/ 1040592 h 3343824"/>
                <a:gd name="connsiteX20" fmla="*/ 2319458 w 2994878"/>
                <a:gd name="connsiteY20" fmla="*/ 1085800 h 3343824"/>
                <a:gd name="connsiteX21" fmla="*/ 2419306 w 2994878"/>
                <a:gd name="connsiteY21" fmla="*/ 1038269 h 3343824"/>
                <a:gd name="connsiteX22" fmla="*/ 2435346 w 2994878"/>
                <a:gd name="connsiteY22" fmla="*/ 1149941 h 3343824"/>
                <a:gd name="connsiteX23" fmla="*/ 2433684 w 2994878"/>
                <a:gd name="connsiteY23" fmla="*/ 1200704 h 3343824"/>
                <a:gd name="connsiteX24" fmla="*/ 2509794 w 2994878"/>
                <a:gd name="connsiteY24" fmla="*/ 1164474 h 3343824"/>
                <a:gd name="connsiteX25" fmla="*/ 2525833 w 2994878"/>
                <a:gd name="connsiteY25" fmla="*/ 1276145 h 3343824"/>
                <a:gd name="connsiteX26" fmla="*/ 2525244 w 2994878"/>
                <a:gd name="connsiteY26" fmla="*/ 1294122 h 3343824"/>
                <a:gd name="connsiteX27" fmla="*/ 2585640 w 2994878"/>
                <a:gd name="connsiteY27" fmla="*/ 1267545 h 3343824"/>
                <a:gd name="connsiteX28" fmla="*/ 2598048 w 2994878"/>
                <a:gd name="connsiteY28" fmla="*/ 1363688 h 3343824"/>
                <a:gd name="connsiteX29" fmla="*/ 2595008 w 2994878"/>
                <a:gd name="connsiteY29" fmla="*/ 1404874 h 3343824"/>
                <a:gd name="connsiteX30" fmla="*/ 2668982 w 2994878"/>
                <a:gd name="connsiteY30" fmla="*/ 1372319 h 3343824"/>
                <a:gd name="connsiteX31" fmla="*/ 2681392 w 2994878"/>
                <a:gd name="connsiteY31" fmla="*/ 1468462 h 3343824"/>
                <a:gd name="connsiteX32" fmla="*/ 2677675 w 2994878"/>
                <a:gd name="connsiteY32" fmla="*/ 1518801 h 3343824"/>
                <a:gd name="connsiteX33" fmla="*/ 2723752 w 2994878"/>
                <a:gd name="connsiteY33" fmla="*/ 1498524 h 3343824"/>
                <a:gd name="connsiteX34" fmla="*/ 2736162 w 2994878"/>
                <a:gd name="connsiteY34" fmla="*/ 1594667 h 3343824"/>
                <a:gd name="connsiteX35" fmla="*/ 2731435 w 2994878"/>
                <a:gd name="connsiteY35" fmla="*/ 1658689 h 3343824"/>
                <a:gd name="connsiteX36" fmla="*/ 2793404 w 2994878"/>
                <a:gd name="connsiteY36" fmla="*/ 1634128 h 3343824"/>
                <a:gd name="connsiteX37" fmla="*/ 2803356 w 2994878"/>
                <a:gd name="connsiteY37" fmla="*/ 1730847 h 3343824"/>
                <a:gd name="connsiteX38" fmla="*/ 2796140 w 2994878"/>
                <a:gd name="connsiteY38" fmla="*/ 1780156 h 3343824"/>
                <a:gd name="connsiteX39" fmla="*/ 2856425 w 2994878"/>
                <a:gd name="connsiteY39" fmla="*/ 1763360 h 3343824"/>
                <a:gd name="connsiteX40" fmla="*/ 2856126 w 2994878"/>
                <a:gd name="connsiteY40" fmla="*/ 1860587 h 3343824"/>
                <a:gd name="connsiteX41" fmla="*/ 2848934 w 2994878"/>
                <a:gd name="connsiteY41" fmla="*/ 1888645 h 3343824"/>
                <a:gd name="connsiteX42" fmla="*/ 2896908 w 2994878"/>
                <a:gd name="connsiteY42" fmla="*/ 1875280 h 3343824"/>
                <a:gd name="connsiteX43" fmla="*/ 2872637 w 2994878"/>
                <a:gd name="connsiteY43" fmla="*/ 2066021 h 3343824"/>
                <a:gd name="connsiteX44" fmla="*/ 2871630 w 2994878"/>
                <a:gd name="connsiteY44" fmla="*/ 2067957 h 3343824"/>
                <a:gd name="connsiteX45" fmla="*/ 2994878 w 2994878"/>
                <a:gd name="connsiteY45" fmla="*/ 2060326 h 3343824"/>
                <a:gd name="connsiteX46" fmla="*/ 2868698 w 2994878"/>
                <a:gd name="connsiteY46" fmla="*/ 2318019 h 3343824"/>
                <a:gd name="connsiteX47" fmla="*/ 2807506 w 2994878"/>
                <a:gd name="connsiteY47" fmla="*/ 2367200 h 3343824"/>
                <a:gd name="connsiteX48" fmla="*/ 2884552 w 2994878"/>
                <a:gd name="connsiteY48" fmla="*/ 2374540 h 3343824"/>
                <a:gd name="connsiteX49" fmla="*/ 2778249 w 2994878"/>
                <a:gd name="connsiteY49" fmla="*/ 2493393 h 3343824"/>
                <a:gd name="connsiteX50" fmla="*/ 2755712 w 2994878"/>
                <a:gd name="connsiteY50" fmla="*/ 2501967 h 3343824"/>
                <a:gd name="connsiteX51" fmla="*/ 2817877 w 2994878"/>
                <a:gd name="connsiteY51" fmla="*/ 2507889 h 3343824"/>
                <a:gd name="connsiteX52" fmla="*/ 2762826 w 2994878"/>
                <a:gd name="connsiteY52" fmla="*/ 2594299 h 3343824"/>
                <a:gd name="connsiteX53" fmla="*/ 2723319 w 2994878"/>
                <a:gd name="connsiteY53" fmla="*/ 2619307 h 3343824"/>
                <a:gd name="connsiteX54" fmla="*/ 2752355 w 2994878"/>
                <a:gd name="connsiteY54" fmla="*/ 2624990 h 3343824"/>
                <a:gd name="connsiteX55" fmla="*/ 2647783 w 2994878"/>
                <a:gd name="connsiteY55" fmla="*/ 2698929 h 3343824"/>
                <a:gd name="connsiteX56" fmla="*/ 2607511 w 2994878"/>
                <a:gd name="connsiteY56" fmla="*/ 2705305 h 3343824"/>
                <a:gd name="connsiteX57" fmla="*/ 2659487 w 2994878"/>
                <a:gd name="connsiteY57" fmla="*/ 2715477 h 3343824"/>
                <a:gd name="connsiteX58" fmla="*/ 2554916 w 2994878"/>
                <a:gd name="connsiteY58" fmla="*/ 2789415 h 3343824"/>
                <a:gd name="connsiteX59" fmla="*/ 2537166 w 2994878"/>
                <a:gd name="connsiteY59" fmla="*/ 2792226 h 3343824"/>
                <a:gd name="connsiteX60" fmla="*/ 2595194 w 2994878"/>
                <a:gd name="connsiteY60" fmla="*/ 2803582 h 3343824"/>
                <a:gd name="connsiteX61" fmla="*/ 2353333 w 2994878"/>
                <a:gd name="connsiteY61" fmla="*/ 2889923 h 3343824"/>
                <a:gd name="connsiteX62" fmla="*/ 2278336 w 2994878"/>
                <a:gd name="connsiteY62" fmla="*/ 2885011 h 3343824"/>
                <a:gd name="connsiteX63" fmla="*/ 2287282 w 2994878"/>
                <a:gd name="connsiteY63" fmla="*/ 2904568 h 3343824"/>
                <a:gd name="connsiteX64" fmla="*/ 1407942 w 2994878"/>
                <a:gd name="connsiteY64" fmla="*/ 3199279 h 3343824"/>
                <a:gd name="connsiteX65" fmla="*/ 1400408 w 2994878"/>
                <a:gd name="connsiteY65" fmla="*/ 3343822 h 3343824"/>
                <a:gd name="connsiteX66" fmla="*/ 485459 w 2994878"/>
                <a:gd name="connsiteY66" fmla="*/ 2952044 h 3343824"/>
                <a:gd name="connsiteX67" fmla="*/ 485458 w 2994878"/>
                <a:gd name="connsiteY67" fmla="*/ 2952044 h 3343824"/>
                <a:gd name="connsiteX68" fmla="*/ 512498 w 2994878"/>
                <a:gd name="connsiteY68" fmla="*/ 2878827 h 3343824"/>
                <a:gd name="connsiteX69" fmla="*/ 504256 w 2994878"/>
                <a:gd name="connsiteY69" fmla="*/ 2877522 h 3343824"/>
                <a:gd name="connsiteX70" fmla="*/ 399684 w 2994878"/>
                <a:gd name="connsiteY70" fmla="*/ 2803582 h 3343824"/>
                <a:gd name="connsiteX71" fmla="*/ 457713 w 2994878"/>
                <a:gd name="connsiteY71" fmla="*/ 2792225 h 3343824"/>
                <a:gd name="connsiteX72" fmla="*/ 439962 w 2994878"/>
                <a:gd name="connsiteY72" fmla="*/ 2789416 h 3343824"/>
                <a:gd name="connsiteX73" fmla="*/ 335391 w 2994878"/>
                <a:gd name="connsiteY73" fmla="*/ 2715476 h 3343824"/>
                <a:gd name="connsiteX74" fmla="*/ 387368 w 2994878"/>
                <a:gd name="connsiteY74" fmla="*/ 2705305 h 3343824"/>
                <a:gd name="connsiteX75" fmla="*/ 347094 w 2994878"/>
                <a:gd name="connsiteY75" fmla="*/ 2698929 h 3343824"/>
                <a:gd name="connsiteX76" fmla="*/ 242524 w 2994878"/>
                <a:gd name="connsiteY76" fmla="*/ 2624990 h 3343824"/>
                <a:gd name="connsiteX77" fmla="*/ 271559 w 2994878"/>
                <a:gd name="connsiteY77" fmla="*/ 2619307 h 3343824"/>
                <a:gd name="connsiteX78" fmla="*/ 232051 w 2994878"/>
                <a:gd name="connsiteY78" fmla="*/ 2594299 h 3343824"/>
                <a:gd name="connsiteX79" fmla="*/ 177001 w 2994878"/>
                <a:gd name="connsiteY79" fmla="*/ 2507888 h 3343824"/>
                <a:gd name="connsiteX80" fmla="*/ 239166 w 2994878"/>
                <a:gd name="connsiteY80" fmla="*/ 2501968 h 3343824"/>
                <a:gd name="connsiteX81" fmla="*/ 216629 w 2994878"/>
                <a:gd name="connsiteY81" fmla="*/ 2493392 h 3343824"/>
                <a:gd name="connsiteX82" fmla="*/ 110327 w 2994878"/>
                <a:gd name="connsiteY82" fmla="*/ 2374541 h 3343824"/>
                <a:gd name="connsiteX83" fmla="*/ 187372 w 2994878"/>
                <a:gd name="connsiteY83" fmla="*/ 2367201 h 3343824"/>
                <a:gd name="connsiteX84" fmla="*/ 126180 w 2994878"/>
                <a:gd name="connsiteY84" fmla="*/ 2318019 h 3343824"/>
                <a:gd name="connsiteX85" fmla="*/ 0 w 2994878"/>
                <a:gd name="connsiteY85" fmla="*/ 2060326 h 3343824"/>
                <a:gd name="connsiteX86" fmla="*/ 123248 w 2994878"/>
                <a:gd name="connsiteY86" fmla="*/ 2067957 h 3343824"/>
                <a:gd name="connsiteX87" fmla="*/ 122241 w 2994878"/>
                <a:gd name="connsiteY87" fmla="*/ 2066020 h 3343824"/>
                <a:gd name="connsiteX88" fmla="*/ 97971 w 2994878"/>
                <a:gd name="connsiteY88" fmla="*/ 1875280 h 3343824"/>
                <a:gd name="connsiteX89" fmla="*/ 145944 w 2994878"/>
                <a:gd name="connsiteY89" fmla="*/ 1888645 h 3343824"/>
                <a:gd name="connsiteX90" fmla="*/ 138752 w 2994878"/>
                <a:gd name="connsiteY90" fmla="*/ 1860588 h 3343824"/>
                <a:gd name="connsiteX91" fmla="*/ 138453 w 2994878"/>
                <a:gd name="connsiteY91" fmla="*/ 1763360 h 3343824"/>
                <a:gd name="connsiteX92" fmla="*/ 198738 w 2994878"/>
                <a:gd name="connsiteY92" fmla="*/ 1780155 h 3343824"/>
                <a:gd name="connsiteX93" fmla="*/ 191522 w 2994878"/>
                <a:gd name="connsiteY93" fmla="*/ 1730847 h 3343824"/>
                <a:gd name="connsiteX94" fmla="*/ 201475 w 2994878"/>
                <a:gd name="connsiteY94" fmla="*/ 1634129 h 3343824"/>
                <a:gd name="connsiteX95" fmla="*/ 263442 w 2994878"/>
                <a:gd name="connsiteY95" fmla="*/ 1658688 h 3343824"/>
                <a:gd name="connsiteX96" fmla="*/ 258716 w 2994878"/>
                <a:gd name="connsiteY96" fmla="*/ 1594667 h 3343824"/>
                <a:gd name="connsiteX97" fmla="*/ 271126 w 2994878"/>
                <a:gd name="connsiteY97" fmla="*/ 1498525 h 3343824"/>
                <a:gd name="connsiteX98" fmla="*/ 317203 w 2994878"/>
                <a:gd name="connsiteY98" fmla="*/ 1518802 h 3343824"/>
                <a:gd name="connsiteX99" fmla="*/ 313487 w 2994878"/>
                <a:gd name="connsiteY99" fmla="*/ 1468462 h 3343824"/>
                <a:gd name="connsiteX100" fmla="*/ 325895 w 2994878"/>
                <a:gd name="connsiteY100" fmla="*/ 1372319 h 3343824"/>
                <a:gd name="connsiteX101" fmla="*/ 399870 w 2994878"/>
                <a:gd name="connsiteY101" fmla="*/ 1404874 h 3343824"/>
                <a:gd name="connsiteX102" fmla="*/ 396830 w 2994878"/>
                <a:gd name="connsiteY102" fmla="*/ 1363687 h 3343824"/>
                <a:gd name="connsiteX103" fmla="*/ 409239 w 2994878"/>
                <a:gd name="connsiteY103" fmla="*/ 1267544 h 3343824"/>
                <a:gd name="connsiteX104" fmla="*/ 469634 w 2994878"/>
                <a:gd name="connsiteY104" fmla="*/ 1294121 h 3343824"/>
                <a:gd name="connsiteX105" fmla="*/ 469045 w 2994878"/>
                <a:gd name="connsiteY105" fmla="*/ 1276146 h 3343824"/>
                <a:gd name="connsiteX106" fmla="*/ 485084 w 2994878"/>
                <a:gd name="connsiteY106" fmla="*/ 1164473 h 3343824"/>
                <a:gd name="connsiteX107" fmla="*/ 561194 w 2994878"/>
                <a:gd name="connsiteY107" fmla="*/ 1200704 h 3343824"/>
                <a:gd name="connsiteX108" fmla="*/ 559532 w 2994878"/>
                <a:gd name="connsiteY108" fmla="*/ 1149941 h 3343824"/>
                <a:gd name="connsiteX109" fmla="*/ 575572 w 2994878"/>
                <a:gd name="connsiteY109" fmla="*/ 1038270 h 3343824"/>
                <a:gd name="connsiteX110" fmla="*/ 675420 w 2994878"/>
                <a:gd name="connsiteY110" fmla="*/ 1085800 h 3343824"/>
                <a:gd name="connsiteX111" fmla="*/ 676418 w 2994878"/>
                <a:gd name="connsiteY111" fmla="*/ 1040592 h 3343824"/>
                <a:gd name="connsiteX112" fmla="*/ 700215 w 2994878"/>
                <a:gd name="connsiteY112" fmla="*/ 930229 h 3343824"/>
                <a:gd name="connsiteX113" fmla="*/ 801823 w 2994878"/>
                <a:gd name="connsiteY113" fmla="*/ 986320 h 3343824"/>
                <a:gd name="connsiteX114" fmla="*/ 802624 w 2994878"/>
                <a:gd name="connsiteY114" fmla="*/ 950103 h 3343824"/>
                <a:gd name="connsiteX115" fmla="*/ 826420 w 2994878"/>
                <a:gd name="connsiteY115" fmla="*/ 839741 h 3343824"/>
                <a:gd name="connsiteX116" fmla="*/ 918413 w 2994878"/>
                <a:gd name="connsiteY116" fmla="*/ 890521 h 3343824"/>
                <a:gd name="connsiteX117" fmla="*/ 919306 w 2994878"/>
                <a:gd name="connsiteY117" fmla="*/ 850090 h 3343824"/>
                <a:gd name="connsiteX118" fmla="*/ 943103 w 2994878"/>
                <a:gd name="connsiteY118" fmla="*/ 739727 h 3343824"/>
                <a:gd name="connsiteX119" fmla="*/ 999910 w 2994878"/>
                <a:gd name="connsiteY119" fmla="*/ 771086 h 3343824"/>
                <a:gd name="connsiteX120" fmla="*/ 1000269 w 2994878"/>
                <a:gd name="connsiteY120" fmla="*/ 754840 h 3343824"/>
                <a:gd name="connsiteX121" fmla="*/ 1024064 w 2994878"/>
                <a:gd name="connsiteY121" fmla="*/ 644478 h 3343824"/>
                <a:gd name="connsiteX122" fmla="*/ 1112142 w 2994878"/>
                <a:gd name="connsiteY122" fmla="*/ 693098 h 3343824"/>
                <a:gd name="connsiteX123" fmla="*/ 1119025 w 2994878"/>
                <a:gd name="connsiteY123" fmla="*/ 616646 h 3343824"/>
                <a:gd name="connsiteX124" fmla="*/ 1145332 w 2994878"/>
                <a:gd name="connsiteY124" fmla="*/ 507081 h 3343824"/>
                <a:gd name="connsiteX125" fmla="*/ 1244790 w 2994878"/>
                <a:gd name="connsiteY125" fmla="*/ 570304 h 3343824"/>
                <a:gd name="connsiteX126" fmla="*/ 1253375 w 2994878"/>
                <a:gd name="connsiteY126" fmla="*/ 484484 h 3343824"/>
                <a:gd name="connsiteX127" fmla="*/ 1277941 w 2994878"/>
                <a:gd name="connsiteY127" fmla="*/ 383574 h 3343824"/>
                <a:gd name="connsiteX128" fmla="*/ 1360269 w 2994878"/>
                <a:gd name="connsiteY128" fmla="*/ 437776 h 3343824"/>
                <a:gd name="connsiteX129" fmla="*/ 1361621 w 2994878"/>
                <a:gd name="connsiteY129" fmla="*/ 422951 h 3343824"/>
                <a:gd name="connsiteX130" fmla="*/ 1383150 w 2994878"/>
                <a:gd name="connsiteY130" fmla="*/ 2 h 3343824"/>
                <a:gd name="connsiteX131" fmla="*/ 1383150 w 2994878"/>
                <a:gd name="connsiteY131" fmla="*/ 0 h 3343824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485459 w 2994878"/>
                <a:gd name="connsiteY64" fmla="*/ 2952044 h 3343822"/>
                <a:gd name="connsiteX65" fmla="*/ 485458 w 2994878"/>
                <a:gd name="connsiteY65" fmla="*/ 2952044 h 3343822"/>
                <a:gd name="connsiteX66" fmla="*/ 512498 w 2994878"/>
                <a:gd name="connsiteY66" fmla="*/ 2878827 h 3343822"/>
                <a:gd name="connsiteX67" fmla="*/ 504256 w 2994878"/>
                <a:gd name="connsiteY67" fmla="*/ 2877522 h 3343822"/>
                <a:gd name="connsiteX68" fmla="*/ 399684 w 2994878"/>
                <a:gd name="connsiteY68" fmla="*/ 2803582 h 3343822"/>
                <a:gd name="connsiteX69" fmla="*/ 457713 w 2994878"/>
                <a:gd name="connsiteY69" fmla="*/ 2792225 h 3343822"/>
                <a:gd name="connsiteX70" fmla="*/ 439962 w 2994878"/>
                <a:gd name="connsiteY70" fmla="*/ 2789416 h 3343822"/>
                <a:gd name="connsiteX71" fmla="*/ 335391 w 2994878"/>
                <a:gd name="connsiteY71" fmla="*/ 2715476 h 3343822"/>
                <a:gd name="connsiteX72" fmla="*/ 387368 w 2994878"/>
                <a:gd name="connsiteY72" fmla="*/ 2705305 h 3343822"/>
                <a:gd name="connsiteX73" fmla="*/ 347094 w 2994878"/>
                <a:gd name="connsiteY73" fmla="*/ 2698929 h 3343822"/>
                <a:gd name="connsiteX74" fmla="*/ 242524 w 2994878"/>
                <a:gd name="connsiteY74" fmla="*/ 2624990 h 3343822"/>
                <a:gd name="connsiteX75" fmla="*/ 271559 w 2994878"/>
                <a:gd name="connsiteY75" fmla="*/ 2619307 h 3343822"/>
                <a:gd name="connsiteX76" fmla="*/ 232051 w 2994878"/>
                <a:gd name="connsiteY76" fmla="*/ 2594299 h 3343822"/>
                <a:gd name="connsiteX77" fmla="*/ 177001 w 2994878"/>
                <a:gd name="connsiteY77" fmla="*/ 2507888 h 3343822"/>
                <a:gd name="connsiteX78" fmla="*/ 239166 w 2994878"/>
                <a:gd name="connsiteY78" fmla="*/ 2501968 h 3343822"/>
                <a:gd name="connsiteX79" fmla="*/ 216629 w 2994878"/>
                <a:gd name="connsiteY79" fmla="*/ 2493392 h 3343822"/>
                <a:gd name="connsiteX80" fmla="*/ 110327 w 2994878"/>
                <a:gd name="connsiteY80" fmla="*/ 2374541 h 3343822"/>
                <a:gd name="connsiteX81" fmla="*/ 187372 w 2994878"/>
                <a:gd name="connsiteY81" fmla="*/ 2367201 h 3343822"/>
                <a:gd name="connsiteX82" fmla="*/ 126180 w 2994878"/>
                <a:gd name="connsiteY82" fmla="*/ 2318019 h 3343822"/>
                <a:gd name="connsiteX83" fmla="*/ 0 w 2994878"/>
                <a:gd name="connsiteY83" fmla="*/ 2060326 h 3343822"/>
                <a:gd name="connsiteX84" fmla="*/ 123248 w 2994878"/>
                <a:gd name="connsiteY84" fmla="*/ 2067957 h 3343822"/>
                <a:gd name="connsiteX85" fmla="*/ 122241 w 2994878"/>
                <a:gd name="connsiteY85" fmla="*/ 2066020 h 3343822"/>
                <a:gd name="connsiteX86" fmla="*/ 97971 w 2994878"/>
                <a:gd name="connsiteY86" fmla="*/ 1875280 h 3343822"/>
                <a:gd name="connsiteX87" fmla="*/ 145944 w 2994878"/>
                <a:gd name="connsiteY87" fmla="*/ 1888645 h 3343822"/>
                <a:gd name="connsiteX88" fmla="*/ 138752 w 2994878"/>
                <a:gd name="connsiteY88" fmla="*/ 1860588 h 3343822"/>
                <a:gd name="connsiteX89" fmla="*/ 138453 w 2994878"/>
                <a:gd name="connsiteY89" fmla="*/ 1763360 h 3343822"/>
                <a:gd name="connsiteX90" fmla="*/ 198738 w 2994878"/>
                <a:gd name="connsiteY90" fmla="*/ 1780155 h 3343822"/>
                <a:gd name="connsiteX91" fmla="*/ 191522 w 2994878"/>
                <a:gd name="connsiteY91" fmla="*/ 1730847 h 3343822"/>
                <a:gd name="connsiteX92" fmla="*/ 201475 w 2994878"/>
                <a:gd name="connsiteY92" fmla="*/ 1634129 h 3343822"/>
                <a:gd name="connsiteX93" fmla="*/ 263442 w 2994878"/>
                <a:gd name="connsiteY93" fmla="*/ 1658688 h 3343822"/>
                <a:gd name="connsiteX94" fmla="*/ 258716 w 2994878"/>
                <a:gd name="connsiteY94" fmla="*/ 1594667 h 3343822"/>
                <a:gd name="connsiteX95" fmla="*/ 271126 w 2994878"/>
                <a:gd name="connsiteY95" fmla="*/ 1498525 h 3343822"/>
                <a:gd name="connsiteX96" fmla="*/ 317203 w 2994878"/>
                <a:gd name="connsiteY96" fmla="*/ 1518802 h 3343822"/>
                <a:gd name="connsiteX97" fmla="*/ 313487 w 2994878"/>
                <a:gd name="connsiteY97" fmla="*/ 1468462 h 3343822"/>
                <a:gd name="connsiteX98" fmla="*/ 325895 w 2994878"/>
                <a:gd name="connsiteY98" fmla="*/ 1372319 h 3343822"/>
                <a:gd name="connsiteX99" fmla="*/ 399870 w 2994878"/>
                <a:gd name="connsiteY99" fmla="*/ 1404874 h 3343822"/>
                <a:gd name="connsiteX100" fmla="*/ 396830 w 2994878"/>
                <a:gd name="connsiteY100" fmla="*/ 1363687 h 3343822"/>
                <a:gd name="connsiteX101" fmla="*/ 409239 w 2994878"/>
                <a:gd name="connsiteY101" fmla="*/ 1267544 h 3343822"/>
                <a:gd name="connsiteX102" fmla="*/ 469634 w 2994878"/>
                <a:gd name="connsiteY102" fmla="*/ 1294121 h 3343822"/>
                <a:gd name="connsiteX103" fmla="*/ 469045 w 2994878"/>
                <a:gd name="connsiteY103" fmla="*/ 1276146 h 3343822"/>
                <a:gd name="connsiteX104" fmla="*/ 485084 w 2994878"/>
                <a:gd name="connsiteY104" fmla="*/ 1164473 h 3343822"/>
                <a:gd name="connsiteX105" fmla="*/ 561194 w 2994878"/>
                <a:gd name="connsiteY105" fmla="*/ 1200704 h 3343822"/>
                <a:gd name="connsiteX106" fmla="*/ 559532 w 2994878"/>
                <a:gd name="connsiteY106" fmla="*/ 1149941 h 3343822"/>
                <a:gd name="connsiteX107" fmla="*/ 575572 w 2994878"/>
                <a:gd name="connsiteY107" fmla="*/ 1038270 h 3343822"/>
                <a:gd name="connsiteX108" fmla="*/ 675420 w 2994878"/>
                <a:gd name="connsiteY108" fmla="*/ 1085800 h 3343822"/>
                <a:gd name="connsiteX109" fmla="*/ 676418 w 2994878"/>
                <a:gd name="connsiteY109" fmla="*/ 1040592 h 3343822"/>
                <a:gd name="connsiteX110" fmla="*/ 700215 w 2994878"/>
                <a:gd name="connsiteY110" fmla="*/ 930229 h 3343822"/>
                <a:gd name="connsiteX111" fmla="*/ 801823 w 2994878"/>
                <a:gd name="connsiteY111" fmla="*/ 986320 h 3343822"/>
                <a:gd name="connsiteX112" fmla="*/ 802624 w 2994878"/>
                <a:gd name="connsiteY112" fmla="*/ 950103 h 3343822"/>
                <a:gd name="connsiteX113" fmla="*/ 826420 w 2994878"/>
                <a:gd name="connsiteY113" fmla="*/ 839741 h 3343822"/>
                <a:gd name="connsiteX114" fmla="*/ 918413 w 2994878"/>
                <a:gd name="connsiteY114" fmla="*/ 890521 h 3343822"/>
                <a:gd name="connsiteX115" fmla="*/ 919306 w 2994878"/>
                <a:gd name="connsiteY115" fmla="*/ 850090 h 3343822"/>
                <a:gd name="connsiteX116" fmla="*/ 943103 w 2994878"/>
                <a:gd name="connsiteY116" fmla="*/ 739727 h 3343822"/>
                <a:gd name="connsiteX117" fmla="*/ 999910 w 2994878"/>
                <a:gd name="connsiteY117" fmla="*/ 771086 h 3343822"/>
                <a:gd name="connsiteX118" fmla="*/ 1000269 w 2994878"/>
                <a:gd name="connsiteY118" fmla="*/ 754840 h 3343822"/>
                <a:gd name="connsiteX119" fmla="*/ 1024064 w 2994878"/>
                <a:gd name="connsiteY119" fmla="*/ 644478 h 3343822"/>
                <a:gd name="connsiteX120" fmla="*/ 1112142 w 2994878"/>
                <a:gd name="connsiteY120" fmla="*/ 693098 h 3343822"/>
                <a:gd name="connsiteX121" fmla="*/ 1119025 w 2994878"/>
                <a:gd name="connsiteY121" fmla="*/ 616646 h 3343822"/>
                <a:gd name="connsiteX122" fmla="*/ 1145332 w 2994878"/>
                <a:gd name="connsiteY122" fmla="*/ 507081 h 3343822"/>
                <a:gd name="connsiteX123" fmla="*/ 1244790 w 2994878"/>
                <a:gd name="connsiteY123" fmla="*/ 570304 h 3343822"/>
                <a:gd name="connsiteX124" fmla="*/ 1253375 w 2994878"/>
                <a:gd name="connsiteY124" fmla="*/ 484484 h 3343822"/>
                <a:gd name="connsiteX125" fmla="*/ 1277941 w 2994878"/>
                <a:gd name="connsiteY125" fmla="*/ 383574 h 3343822"/>
                <a:gd name="connsiteX126" fmla="*/ 1360269 w 2994878"/>
                <a:gd name="connsiteY126" fmla="*/ 437776 h 3343822"/>
                <a:gd name="connsiteX127" fmla="*/ 1361621 w 2994878"/>
                <a:gd name="connsiteY127" fmla="*/ 422951 h 3343822"/>
                <a:gd name="connsiteX128" fmla="*/ 1383150 w 2994878"/>
                <a:gd name="connsiteY128" fmla="*/ 2 h 3343822"/>
                <a:gd name="connsiteX129" fmla="*/ 1383150 w 2994878"/>
                <a:gd name="connsiteY129" fmla="*/ 0 h 334382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686089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814190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555"/>
                <a:gd name="connsiteX1" fmla="*/ 1569648 w 2994878"/>
                <a:gd name="connsiteY1" fmla="*/ 281539 h 3344555"/>
                <a:gd name="connsiteX2" fmla="*/ 1623746 w 2994878"/>
                <a:gd name="connsiteY2" fmla="*/ 444928 h 3344555"/>
                <a:gd name="connsiteX3" fmla="*/ 1716937 w 2994878"/>
                <a:gd name="connsiteY3" fmla="*/ 383574 h 3344555"/>
                <a:gd name="connsiteX4" fmla="*/ 1741503 w 2994878"/>
                <a:gd name="connsiteY4" fmla="*/ 484485 h 3344555"/>
                <a:gd name="connsiteX5" fmla="*/ 1750088 w 2994878"/>
                <a:gd name="connsiteY5" fmla="*/ 570304 h 3344555"/>
                <a:gd name="connsiteX6" fmla="*/ 1849546 w 2994878"/>
                <a:gd name="connsiteY6" fmla="*/ 507081 h 3344555"/>
                <a:gd name="connsiteX7" fmla="*/ 1875854 w 2994878"/>
                <a:gd name="connsiteY7" fmla="*/ 616646 h 3344555"/>
                <a:gd name="connsiteX8" fmla="*/ 1882735 w 2994878"/>
                <a:gd name="connsiteY8" fmla="*/ 693098 h 3344555"/>
                <a:gd name="connsiteX9" fmla="*/ 1970814 w 2994878"/>
                <a:gd name="connsiteY9" fmla="*/ 644478 h 3344555"/>
                <a:gd name="connsiteX10" fmla="*/ 1994610 w 2994878"/>
                <a:gd name="connsiteY10" fmla="*/ 754840 h 3344555"/>
                <a:gd name="connsiteX11" fmla="*/ 1994969 w 2994878"/>
                <a:gd name="connsiteY11" fmla="*/ 771086 h 3344555"/>
                <a:gd name="connsiteX12" fmla="*/ 2051775 w 2994878"/>
                <a:gd name="connsiteY12" fmla="*/ 739727 h 3344555"/>
                <a:gd name="connsiteX13" fmla="*/ 2075573 w 2994878"/>
                <a:gd name="connsiteY13" fmla="*/ 850090 h 3344555"/>
                <a:gd name="connsiteX14" fmla="*/ 2076465 w 2994878"/>
                <a:gd name="connsiteY14" fmla="*/ 890521 h 3344555"/>
                <a:gd name="connsiteX15" fmla="*/ 2168458 w 2994878"/>
                <a:gd name="connsiteY15" fmla="*/ 839740 h 3344555"/>
                <a:gd name="connsiteX16" fmla="*/ 2192254 w 2994878"/>
                <a:gd name="connsiteY16" fmla="*/ 950103 h 3344555"/>
                <a:gd name="connsiteX17" fmla="*/ 2193054 w 2994878"/>
                <a:gd name="connsiteY17" fmla="*/ 986319 h 3344555"/>
                <a:gd name="connsiteX18" fmla="*/ 2294664 w 2994878"/>
                <a:gd name="connsiteY18" fmla="*/ 930229 h 3344555"/>
                <a:gd name="connsiteX19" fmla="*/ 2318460 w 2994878"/>
                <a:gd name="connsiteY19" fmla="*/ 1040592 h 3344555"/>
                <a:gd name="connsiteX20" fmla="*/ 2319458 w 2994878"/>
                <a:gd name="connsiteY20" fmla="*/ 1085800 h 3344555"/>
                <a:gd name="connsiteX21" fmla="*/ 2419306 w 2994878"/>
                <a:gd name="connsiteY21" fmla="*/ 1038269 h 3344555"/>
                <a:gd name="connsiteX22" fmla="*/ 2435346 w 2994878"/>
                <a:gd name="connsiteY22" fmla="*/ 1149941 h 3344555"/>
                <a:gd name="connsiteX23" fmla="*/ 2433684 w 2994878"/>
                <a:gd name="connsiteY23" fmla="*/ 1200704 h 3344555"/>
                <a:gd name="connsiteX24" fmla="*/ 2509794 w 2994878"/>
                <a:gd name="connsiteY24" fmla="*/ 1164474 h 3344555"/>
                <a:gd name="connsiteX25" fmla="*/ 2525833 w 2994878"/>
                <a:gd name="connsiteY25" fmla="*/ 1276145 h 3344555"/>
                <a:gd name="connsiteX26" fmla="*/ 2525244 w 2994878"/>
                <a:gd name="connsiteY26" fmla="*/ 1294122 h 3344555"/>
                <a:gd name="connsiteX27" fmla="*/ 2585640 w 2994878"/>
                <a:gd name="connsiteY27" fmla="*/ 1267545 h 3344555"/>
                <a:gd name="connsiteX28" fmla="*/ 2598048 w 2994878"/>
                <a:gd name="connsiteY28" fmla="*/ 1363688 h 3344555"/>
                <a:gd name="connsiteX29" fmla="*/ 2595008 w 2994878"/>
                <a:gd name="connsiteY29" fmla="*/ 1404874 h 3344555"/>
                <a:gd name="connsiteX30" fmla="*/ 2668982 w 2994878"/>
                <a:gd name="connsiteY30" fmla="*/ 1372319 h 3344555"/>
                <a:gd name="connsiteX31" fmla="*/ 2681392 w 2994878"/>
                <a:gd name="connsiteY31" fmla="*/ 1468462 h 3344555"/>
                <a:gd name="connsiteX32" fmla="*/ 2677675 w 2994878"/>
                <a:gd name="connsiteY32" fmla="*/ 1518801 h 3344555"/>
                <a:gd name="connsiteX33" fmla="*/ 2723752 w 2994878"/>
                <a:gd name="connsiteY33" fmla="*/ 1498524 h 3344555"/>
                <a:gd name="connsiteX34" fmla="*/ 2736162 w 2994878"/>
                <a:gd name="connsiteY34" fmla="*/ 1594667 h 3344555"/>
                <a:gd name="connsiteX35" fmla="*/ 2731435 w 2994878"/>
                <a:gd name="connsiteY35" fmla="*/ 1658689 h 3344555"/>
                <a:gd name="connsiteX36" fmla="*/ 2793404 w 2994878"/>
                <a:gd name="connsiteY36" fmla="*/ 1634128 h 3344555"/>
                <a:gd name="connsiteX37" fmla="*/ 2803356 w 2994878"/>
                <a:gd name="connsiteY37" fmla="*/ 1730847 h 3344555"/>
                <a:gd name="connsiteX38" fmla="*/ 2796140 w 2994878"/>
                <a:gd name="connsiteY38" fmla="*/ 1780156 h 3344555"/>
                <a:gd name="connsiteX39" fmla="*/ 2856425 w 2994878"/>
                <a:gd name="connsiteY39" fmla="*/ 1763360 h 3344555"/>
                <a:gd name="connsiteX40" fmla="*/ 2856126 w 2994878"/>
                <a:gd name="connsiteY40" fmla="*/ 1860587 h 3344555"/>
                <a:gd name="connsiteX41" fmla="*/ 2848934 w 2994878"/>
                <a:gd name="connsiteY41" fmla="*/ 1888645 h 3344555"/>
                <a:gd name="connsiteX42" fmla="*/ 2896908 w 2994878"/>
                <a:gd name="connsiteY42" fmla="*/ 1875280 h 3344555"/>
                <a:gd name="connsiteX43" fmla="*/ 2872637 w 2994878"/>
                <a:gd name="connsiteY43" fmla="*/ 2066021 h 3344555"/>
                <a:gd name="connsiteX44" fmla="*/ 2871630 w 2994878"/>
                <a:gd name="connsiteY44" fmla="*/ 2067957 h 3344555"/>
                <a:gd name="connsiteX45" fmla="*/ 2994878 w 2994878"/>
                <a:gd name="connsiteY45" fmla="*/ 2060326 h 3344555"/>
                <a:gd name="connsiteX46" fmla="*/ 2868698 w 2994878"/>
                <a:gd name="connsiteY46" fmla="*/ 2318019 h 3344555"/>
                <a:gd name="connsiteX47" fmla="*/ 2807506 w 2994878"/>
                <a:gd name="connsiteY47" fmla="*/ 2367200 h 3344555"/>
                <a:gd name="connsiteX48" fmla="*/ 2884552 w 2994878"/>
                <a:gd name="connsiteY48" fmla="*/ 2374540 h 3344555"/>
                <a:gd name="connsiteX49" fmla="*/ 2778249 w 2994878"/>
                <a:gd name="connsiteY49" fmla="*/ 2493393 h 3344555"/>
                <a:gd name="connsiteX50" fmla="*/ 2755712 w 2994878"/>
                <a:gd name="connsiteY50" fmla="*/ 2501967 h 3344555"/>
                <a:gd name="connsiteX51" fmla="*/ 2817877 w 2994878"/>
                <a:gd name="connsiteY51" fmla="*/ 2507889 h 3344555"/>
                <a:gd name="connsiteX52" fmla="*/ 2762826 w 2994878"/>
                <a:gd name="connsiteY52" fmla="*/ 2594299 h 3344555"/>
                <a:gd name="connsiteX53" fmla="*/ 2723319 w 2994878"/>
                <a:gd name="connsiteY53" fmla="*/ 2619307 h 3344555"/>
                <a:gd name="connsiteX54" fmla="*/ 2752355 w 2994878"/>
                <a:gd name="connsiteY54" fmla="*/ 2624990 h 3344555"/>
                <a:gd name="connsiteX55" fmla="*/ 2647783 w 2994878"/>
                <a:gd name="connsiteY55" fmla="*/ 2698929 h 3344555"/>
                <a:gd name="connsiteX56" fmla="*/ 2607511 w 2994878"/>
                <a:gd name="connsiteY56" fmla="*/ 2705305 h 3344555"/>
                <a:gd name="connsiteX57" fmla="*/ 2659487 w 2994878"/>
                <a:gd name="connsiteY57" fmla="*/ 2715477 h 3344555"/>
                <a:gd name="connsiteX58" fmla="*/ 2554916 w 2994878"/>
                <a:gd name="connsiteY58" fmla="*/ 2789415 h 3344555"/>
                <a:gd name="connsiteX59" fmla="*/ 2537166 w 2994878"/>
                <a:gd name="connsiteY59" fmla="*/ 2792226 h 3344555"/>
                <a:gd name="connsiteX60" fmla="*/ 2595194 w 2994878"/>
                <a:gd name="connsiteY60" fmla="*/ 2803582 h 3344555"/>
                <a:gd name="connsiteX61" fmla="*/ 2353333 w 2994878"/>
                <a:gd name="connsiteY61" fmla="*/ 2889923 h 3344555"/>
                <a:gd name="connsiteX62" fmla="*/ 2278336 w 2994878"/>
                <a:gd name="connsiteY62" fmla="*/ 2885011 h 3344555"/>
                <a:gd name="connsiteX63" fmla="*/ 1400408 w 2994878"/>
                <a:gd name="connsiteY63" fmla="*/ 3343822 h 3344555"/>
                <a:gd name="connsiteX64" fmla="*/ 814190 w 2994878"/>
                <a:gd name="connsiteY64" fmla="*/ 3016657 h 3344555"/>
                <a:gd name="connsiteX65" fmla="*/ 485459 w 2994878"/>
                <a:gd name="connsiteY65" fmla="*/ 2952044 h 3344555"/>
                <a:gd name="connsiteX66" fmla="*/ 485458 w 2994878"/>
                <a:gd name="connsiteY66" fmla="*/ 2952044 h 3344555"/>
                <a:gd name="connsiteX67" fmla="*/ 512498 w 2994878"/>
                <a:gd name="connsiteY67" fmla="*/ 2878827 h 3344555"/>
                <a:gd name="connsiteX68" fmla="*/ 504256 w 2994878"/>
                <a:gd name="connsiteY68" fmla="*/ 2877522 h 3344555"/>
                <a:gd name="connsiteX69" fmla="*/ 399684 w 2994878"/>
                <a:gd name="connsiteY69" fmla="*/ 2803582 h 3344555"/>
                <a:gd name="connsiteX70" fmla="*/ 457713 w 2994878"/>
                <a:gd name="connsiteY70" fmla="*/ 2792225 h 3344555"/>
                <a:gd name="connsiteX71" fmla="*/ 439962 w 2994878"/>
                <a:gd name="connsiteY71" fmla="*/ 2789416 h 3344555"/>
                <a:gd name="connsiteX72" fmla="*/ 335391 w 2994878"/>
                <a:gd name="connsiteY72" fmla="*/ 2715476 h 3344555"/>
                <a:gd name="connsiteX73" fmla="*/ 387368 w 2994878"/>
                <a:gd name="connsiteY73" fmla="*/ 2705305 h 3344555"/>
                <a:gd name="connsiteX74" fmla="*/ 347094 w 2994878"/>
                <a:gd name="connsiteY74" fmla="*/ 2698929 h 3344555"/>
                <a:gd name="connsiteX75" fmla="*/ 242524 w 2994878"/>
                <a:gd name="connsiteY75" fmla="*/ 2624990 h 3344555"/>
                <a:gd name="connsiteX76" fmla="*/ 271559 w 2994878"/>
                <a:gd name="connsiteY76" fmla="*/ 2619307 h 3344555"/>
                <a:gd name="connsiteX77" fmla="*/ 232051 w 2994878"/>
                <a:gd name="connsiteY77" fmla="*/ 2594299 h 3344555"/>
                <a:gd name="connsiteX78" fmla="*/ 177001 w 2994878"/>
                <a:gd name="connsiteY78" fmla="*/ 2507888 h 3344555"/>
                <a:gd name="connsiteX79" fmla="*/ 239166 w 2994878"/>
                <a:gd name="connsiteY79" fmla="*/ 2501968 h 3344555"/>
                <a:gd name="connsiteX80" fmla="*/ 216629 w 2994878"/>
                <a:gd name="connsiteY80" fmla="*/ 2493392 h 3344555"/>
                <a:gd name="connsiteX81" fmla="*/ 110327 w 2994878"/>
                <a:gd name="connsiteY81" fmla="*/ 2374541 h 3344555"/>
                <a:gd name="connsiteX82" fmla="*/ 187372 w 2994878"/>
                <a:gd name="connsiteY82" fmla="*/ 2367201 h 3344555"/>
                <a:gd name="connsiteX83" fmla="*/ 126180 w 2994878"/>
                <a:gd name="connsiteY83" fmla="*/ 2318019 h 3344555"/>
                <a:gd name="connsiteX84" fmla="*/ 0 w 2994878"/>
                <a:gd name="connsiteY84" fmla="*/ 2060326 h 3344555"/>
                <a:gd name="connsiteX85" fmla="*/ 123248 w 2994878"/>
                <a:gd name="connsiteY85" fmla="*/ 2067957 h 3344555"/>
                <a:gd name="connsiteX86" fmla="*/ 122241 w 2994878"/>
                <a:gd name="connsiteY86" fmla="*/ 2066020 h 3344555"/>
                <a:gd name="connsiteX87" fmla="*/ 97971 w 2994878"/>
                <a:gd name="connsiteY87" fmla="*/ 1875280 h 3344555"/>
                <a:gd name="connsiteX88" fmla="*/ 145944 w 2994878"/>
                <a:gd name="connsiteY88" fmla="*/ 1888645 h 3344555"/>
                <a:gd name="connsiteX89" fmla="*/ 138752 w 2994878"/>
                <a:gd name="connsiteY89" fmla="*/ 1860588 h 3344555"/>
                <a:gd name="connsiteX90" fmla="*/ 138453 w 2994878"/>
                <a:gd name="connsiteY90" fmla="*/ 1763360 h 3344555"/>
                <a:gd name="connsiteX91" fmla="*/ 198738 w 2994878"/>
                <a:gd name="connsiteY91" fmla="*/ 1780155 h 3344555"/>
                <a:gd name="connsiteX92" fmla="*/ 191522 w 2994878"/>
                <a:gd name="connsiteY92" fmla="*/ 1730847 h 3344555"/>
                <a:gd name="connsiteX93" fmla="*/ 201475 w 2994878"/>
                <a:gd name="connsiteY93" fmla="*/ 1634129 h 3344555"/>
                <a:gd name="connsiteX94" fmla="*/ 263442 w 2994878"/>
                <a:gd name="connsiteY94" fmla="*/ 1658688 h 3344555"/>
                <a:gd name="connsiteX95" fmla="*/ 258716 w 2994878"/>
                <a:gd name="connsiteY95" fmla="*/ 1594667 h 3344555"/>
                <a:gd name="connsiteX96" fmla="*/ 271126 w 2994878"/>
                <a:gd name="connsiteY96" fmla="*/ 1498525 h 3344555"/>
                <a:gd name="connsiteX97" fmla="*/ 317203 w 2994878"/>
                <a:gd name="connsiteY97" fmla="*/ 1518802 h 3344555"/>
                <a:gd name="connsiteX98" fmla="*/ 313487 w 2994878"/>
                <a:gd name="connsiteY98" fmla="*/ 1468462 h 3344555"/>
                <a:gd name="connsiteX99" fmla="*/ 325895 w 2994878"/>
                <a:gd name="connsiteY99" fmla="*/ 1372319 h 3344555"/>
                <a:gd name="connsiteX100" fmla="*/ 399870 w 2994878"/>
                <a:gd name="connsiteY100" fmla="*/ 1404874 h 3344555"/>
                <a:gd name="connsiteX101" fmla="*/ 396830 w 2994878"/>
                <a:gd name="connsiteY101" fmla="*/ 1363687 h 3344555"/>
                <a:gd name="connsiteX102" fmla="*/ 409239 w 2994878"/>
                <a:gd name="connsiteY102" fmla="*/ 1267544 h 3344555"/>
                <a:gd name="connsiteX103" fmla="*/ 469634 w 2994878"/>
                <a:gd name="connsiteY103" fmla="*/ 1294121 h 3344555"/>
                <a:gd name="connsiteX104" fmla="*/ 469045 w 2994878"/>
                <a:gd name="connsiteY104" fmla="*/ 1276146 h 3344555"/>
                <a:gd name="connsiteX105" fmla="*/ 485084 w 2994878"/>
                <a:gd name="connsiteY105" fmla="*/ 1164473 h 3344555"/>
                <a:gd name="connsiteX106" fmla="*/ 561194 w 2994878"/>
                <a:gd name="connsiteY106" fmla="*/ 1200704 h 3344555"/>
                <a:gd name="connsiteX107" fmla="*/ 559532 w 2994878"/>
                <a:gd name="connsiteY107" fmla="*/ 1149941 h 3344555"/>
                <a:gd name="connsiteX108" fmla="*/ 575572 w 2994878"/>
                <a:gd name="connsiteY108" fmla="*/ 1038270 h 3344555"/>
                <a:gd name="connsiteX109" fmla="*/ 675420 w 2994878"/>
                <a:gd name="connsiteY109" fmla="*/ 1085800 h 3344555"/>
                <a:gd name="connsiteX110" fmla="*/ 676418 w 2994878"/>
                <a:gd name="connsiteY110" fmla="*/ 1040592 h 3344555"/>
                <a:gd name="connsiteX111" fmla="*/ 700215 w 2994878"/>
                <a:gd name="connsiteY111" fmla="*/ 930229 h 3344555"/>
                <a:gd name="connsiteX112" fmla="*/ 801823 w 2994878"/>
                <a:gd name="connsiteY112" fmla="*/ 986320 h 3344555"/>
                <a:gd name="connsiteX113" fmla="*/ 802624 w 2994878"/>
                <a:gd name="connsiteY113" fmla="*/ 950103 h 3344555"/>
                <a:gd name="connsiteX114" fmla="*/ 826420 w 2994878"/>
                <a:gd name="connsiteY114" fmla="*/ 839741 h 3344555"/>
                <a:gd name="connsiteX115" fmla="*/ 918413 w 2994878"/>
                <a:gd name="connsiteY115" fmla="*/ 890521 h 3344555"/>
                <a:gd name="connsiteX116" fmla="*/ 919306 w 2994878"/>
                <a:gd name="connsiteY116" fmla="*/ 850090 h 3344555"/>
                <a:gd name="connsiteX117" fmla="*/ 943103 w 2994878"/>
                <a:gd name="connsiteY117" fmla="*/ 739727 h 3344555"/>
                <a:gd name="connsiteX118" fmla="*/ 999910 w 2994878"/>
                <a:gd name="connsiteY118" fmla="*/ 771086 h 3344555"/>
                <a:gd name="connsiteX119" fmla="*/ 1000269 w 2994878"/>
                <a:gd name="connsiteY119" fmla="*/ 754840 h 3344555"/>
                <a:gd name="connsiteX120" fmla="*/ 1024064 w 2994878"/>
                <a:gd name="connsiteY120" fmla="*/ 644478 h 3344555"/>
                <a:gd name="connsiteX121" fmla="*/ 1112142 w 2994878"/>
                <a:gd name="connsiteY121" fmla="*/ 693098 h 3344555"/>
                <a:gd name="connsiteX122" fmla="*/ 1119025 w 2994878"/>
                <a:gd name="connsiteY122" fmla="*/ 616646 h 3344555"/>
                <a:gd name="connsiteX123" fmla="*/ 1145332 w 2994878"/>
                <a:gd name="connsiteY123" fmla="*/ 507081 h 3344555"/>
                <a:gd name="connsiteX124" fmla="*/ 1244790 w 2994878"/>
                <a:gd name="connsiteY124" fmla="*/ 570304 h 3344555"/>
                <a:gd name="connsiteX125" fmla="*/ 1253375 w 2994878"/>
                <a:gd name="connsiteY125" fmla="*/ 484484 h 3344555"/>
                <a:gd name="connsiteX126" fmla="*/ 1277941 w 2994878"/>
                <a:gd name="connsiteY126" fmla="*/ 383574 h 3344555"/>
                <a:gd name="connsiteX127" fmla="*/ 1360269 w 2994878"/>
                <a:gd name="connsiteY127" fmla="*/ 437776 h 3344555"/>
                <a:gd name="connsiteX128" fmla="*/ 1361621 w 2994878"/>
                <a:gd name="connsiteY128" fmla="*/ 422951 h 3344555"/>
                <a:gd name="connsiteX129" fmla="*/ 1383150 w 2994878"/>
                <a:gd name="connsiteY129" fmla="*/ 2 h 3344555"/>
                <a:gd name="connsiteX130" fmla="*/ 1383150 w 2994878"/>
                <a:gd name="connsiteY130" fmla="*/ 0 h 3344555"/>
                <a:gd name="connsiteX0" fmla="*/ 1383150 w 2994878"/>
                <a:gd name="connsiteY0" fmla="*/ 0 h 3344386"/>
                <a:gd name="connsiteX1" fmla="*/ 1569648 w 2994878"/>
                <a:gd name="connsiteY1" fmla="*/ 281539 h 3344386"/>
                <a:gd name="connsiteX2" fmla="*/ 1623746 w 2994878"/>
                <a:gd name="connsiteY2" fmla="*/ 444928 h 3344386"/>
                <a:gd name="connsiteX3" fmla="*/ 1716937 w 2994878"/>
                <a:gd name="connsiteY3" fmla="*/ 383574 h 3344386"/>
                <a:gd name="connsiteX4" fmla="*/ 1741503 w 2994878"/>
                <a:gd name="connsiteY4" fmla="*/ 484485 h 3344386"/>
                <a:gd name="connsiteX5" fmla="*/ 1750088 w 2994878"/>
                <a:gd name="connsiteY5" fmla="*/ 570304 h 3344386"/>
                <a:gd name="connsiteX6" fmla="*/ 1849546 w 2994878"/>
                <a:gd name="connsiteY6" fmla="*/ 507081 h 3344386"/>
                <a:gd name="connsiteX7" fmla="*/ 1875854 w 2994878"/>
                <a:gd name="connsiteY7" fmla="*/ 616646 h 3344386"/>
                <a:gd name="connsiteX8" fmla="*/ 1882735 w 2994878"/>
                <a:gd name="connsiteY8" fmla="*/ 693098 h 3344386"/>
                <a:gd name="connsiteX9" fmla="*/ 1970814 w 2994878"/>
                <a:gd name="connsiteY9" fmla="*/ 644478 h 3344386"/>
                <a:gd name="connsiteX10" fmla="*/ 1994610 w 2994878"/>
                <a:gd name="connsiteY10" fmla="*/ 754840 h 3344386"/>
                <a:gd name="connsiteX11" fmla="*/ 1994969 w 2994878"/>
                <a:gd name="connsiteY11" fmla="*/ 771086 h 3344386"/>
                <a:gd name="connsiteX12" fmla="*/ 2051775 w 2994878"/>
                <a:gd name="connsiteY12" fmla="*/ 739727 h 3344386"/>
                <a:gd name="connsiteX13" fmla="*/ 2075573 w 2994878"/>
                <a:gd name="connsiteY13" fmla="*/ 850090 h 3344386"/>
                <a:gd name="connsiteX14" fmla="*/ 2076465 w 2994878"/>
                <a:gd name="connsiteY14" fmla="*/ 890521 h 3344386"/>
                <a:gd name="connsiteX15" fmla="*/ 2168458 w 2994878"/>
                <a:gd name="connsiteY15" fmla="*/ 839740 h 3344386"/>
                <a:gd name="connsiteX16" fmla="*/ 2192254 w 2994878"/>
                <a:gd name="connsiteY16" fmla="*/ 950103 h 3344386"/>
                <a:gd name="connsiteX17" fmla="*/ 2193054 w 2994878"/>
                <a:gd name="connsiteY17" fmla="*/ 986319 h 3344386"/>
                <a:gd name="connsiteX18" fmla="*/ 2294664 w 2994878"/>
                <a:gd name="connsiteY18" fmla="*/ 930229 h 3344386"/>
                <a:gd name="connsiteX19" fmla="*/ 2318460 w 2994878"/>
                <a:gd name="connsiteY19" fmla="*/ 1040592 h 3344386"/>
                <a:gd name="connsiteX20" fmla="*/ 2319458 w 2994878"/>
                <a:gd name="connsiteY20" fmla="*/ 1085800 h 3344386"/>
                <a:gd name="connsiteX21" fmla="*/ 2419306 w 2994878"/>
                <a:gd name="connsiteY21" fmla="*/ 1038269 h 3344386"/>
                <a:gd name="connsiteX22" fmla="*/ 2435346 w 2994878"/>
                <a:gd name="connsiteY22" fmla="*/ 1149941 h 3344386"/>
                <a:gd name="connsiteX23" fmla="*/ 2433684 w 2994878"/>
                <a:gd name="connsiteY23" fmla="*/ 1200704 h 3344386"/>
                <a:gd name="connsiteX24" fmla="*/ 2509794 w 2994878"/>
                <a:gd name="connsiteY24" fmla="*/ 1164474 h 3344386"/>
                <a:gd name="connsiteX25" fmla="*/ 2525833 w 2994878"/>
                <a:gd name="connsiteY25" fmla="*/ 1276145 h 3344386"/>
                <a:gd name="connsiteX26" fmla="*/ 2525244 w 2994878"/>
                <a:gd name="connsiteY26" fmla="*/ 1294122 h 3344386"/>
                <a:gd name="connsiteX27" fmla="*/ 2585640 w 2994878"/>
                <a:gd name="connsiteY27" fmla="*/ 1267545 h 3344386"/>
                <a:gd name="connsiteX28" fmla="*/ 2598048 w 2994878"/>
                <a:gd name="connsiteY28" fmla="*/ 1363688 h 3344386"/>
                <a:gd name="connsiteX29" fmla="*/ 2595008 w 2994878"/>
                <a:gd name="connsiteY29" fmla="*/ 1404874 h 3344386"/>
                <a:gd name="connsiteX30" fmla="*/ 2668982 w 2994878"/>
                <a:gd name="connsiteY30" fmla="*/ 1372319 h 3344386"/>
                <a:gd name="connsiteX31" fmla="*/ 2681392 w 2994878"/>
                <a:gd name="connsiteY31" fmla="*/ 1468462 h 3344386"/>
                <a:gd name="connsiteX32" fmla="*/ 2677675 w 2994878"/>
                <a:gd name="connsiteY32" fmla="*/ 1518801 h 3344386"/>
                <a:gd name="connsiteX33" fmla="*/ 2723752 w 2994878"/>
                <a:gd name="connsiteY33" fmla="*/ 1498524 h 3344386"/>
                <a:gd name="connsiteX34" fmla="*/ 2736162 w 2994878"/>
                <a:gd name="connsiteY34" fmla="*/ 1594667 h 3344386"/>
                <a:gd name="connsiteX35" fmla="*/ 2731435 w 2994878"/>
                <a:gd name="connsiteY35" fmla="*/ 1658689 h 3344386"/>
                <a:gd name="connsiteX36" fmla="*/ 2793404 w 2994878"/>
                <a:gd name="connsiteY36" fmla="*/ 1634128 h 3344386"/>
                <a:gd name="connsiteX37" fmla="*/ 2803356 w 2994878"/>
                <a:gd name="connsiteY37" fmla="*/ 1730847 h 3344386"/>
                <a:gd name="connsiteX38" fmla="*/ 2796140 w 2994878"/>
                <a:gd name="connsiteY38" fmla="*/ 1780156 h 3344386"/>
                <a:gd name="connsiteX39" fmla="*/ 2856425 w 2994878"/>
                <a:gd name="connsiteY39" fmla="*/ 1763360 h 3344386"/>
                <a:gd name="connsiteX40" fmla="*/ 2856126 w 2994878"/>
                <a:gd name="connsiteY40" fmla="*/ 1860587 h 3344386"/>
                <a:gd name="connsiteX41" fmla="*/ 2848934 w 2994878"/>
                <a:gd name="connsiteY41" fmla="*/ 1888645 h 3344386"/>
                <a:gd name="connsiteX42" fmla="*/ 2896908 w 2994878"/>
                <a:gd name="connsiteY42" fmla="*/ 1875280 h 3344386"/>
                <a:gd name="connsiteX43" fmla="*/ 2872637 w 2994878"/>
                <a:gd name="connsiteY43" fmla="*/ 2066021 h 3344386"/>
                <a:gd name="connsiteX44" fmla="*/ 2871630 w 2994878"/>
                <a:gd name="connsiteY44" fmla="*/ 2067957 h 3344386"/>
                <a:gd name="connsiteX45" fmla="*/ 2994878 w 2994878"/>
                <a:gd name="connsiteY45" fmla="*/ 2060326 h 3344386"/>
                <a:gd name="connsiteX46" fmla="*/ 2868698 w 2994878"/>
                <a:gd name="connsiteY46" fmla="*/ 2318019 h 3344386"/>
                <a:gd name="connsiteX47" fmla="*/ 2807506 w 2994878"/>
                <a:gd name="connsiteY47" fmla="*/ 2367200 h 3344386"/>
                <a:gd name="connsiteX48" fmla="*/ 2884552 w 2994878"/>
                <a:gd name="connsiteY48" fmla="*/ 2374540 h 3344386"/>
                <a:gd name="connsiteX49" fmla="*/ 2778249 w 2994878"/>
                <a:gd name="connsiteY49" fmla="*/ 2493393 h 3344386"/>
                <a:gd name="connsiteX50" fmla="*/ 2755712 w 2994878"/>
                <a:gd name="connsiteY50" fmla="*/ 2501967 h 3344386"/>
                <a:gd name="connsiteX51" fmla="*/ 2817877 w 2994878"/>
                <a:gd name="connsiteY51" fmla="*/ 2507889 h 3344386"/>
                <a:gd name="connsiteX52" fmla="*/ 2762826 w 2994878"/>
                <a:gd name="connsiteY52" fmla="*/ 2594299 h 3344386"/>
                <a:gd name="connsiteX53" fmla="*/ 2723319 w 2994878"/>
                <a:gd name="connsiteY53" fmla="*/ 2619307 h 3344386"/>
                <a:gd name="connsiteX54" fmla="*/ 2752355 w 2994878"/>
                <a:gd name="connsiteY54" fmla="*/ 2624990 h 3344386"/>
                <a:gd name="connsiteX55" fmla="*/ 2647783 w 2994878"/>
                <a:gd name="connsiteY55" fmla="*/ 2698929 h 3344386"/>
                <a:gd name="connsiteX56" fmla="*/ 2607511 w 2994878"/>
                <a:gd name="connsiteY56" fmla="*/ 2705305 h 3344386"/>
                <a:gd name="connsiteX57" fmla="*/ 2659487 w 2994878"/>
                <a:gd name="connsiteY57" fmla="*/ 2715477 h 3344386"/>
                <a:gd name="connsiteX58" fmla="*/ 2554916 w 2994878"/>
                <a:gd name="connsiteY58" fmla="*/ 2789415 h 3344386"/>
                <a:gd name="connsiteX59" fmla="*/ 2537166 w 2994878"/>
                <a:gd name="connsiteY59" fmla="*/ 2792226 h 3344386"/>
                <a:gd name="connsiteX60" fmla="*/ 2595194 w 2994878"/>
                <a:gd name="connsiteY60" fmla="*/ 2803582 h 3344386"/>
                <a:gd name="connsiteX61" fmla="*/ 2353333 w 2994878"/>
                <a:gd name="connsiteY61" fmla="*/ 2889923 h 3344386"/>
                <a:gd name="connsiteX62" fmla="*/ 2278336 w 2994878"/>
                <a:gd name="connsiteY62" fmla="*/ 2885011 h 3344386"/>
                <a:gd name="connsiteX63" fmla="*/ 1400408 w 2994878"/>
                <a:gd name="connsiteY63" fmla="*/ 3343822 h 3344386"/>
                <a:gd name="connsiteX64" fmla="*/ 814190 w 2994878"/>
                <a:gd name="connsiteY64" fmla="*/ 3016657 h 3344386"/>
                <a:gd name="connsiteX65" fmla="*/ 485459 w 2994878"/>
                <a:gd name="connsiteY65" fmla="*/ 2952044 h 3344386"/>
                <a:gd name="connsiteX66" fmla="*/ 485458 w 2994878"/>
                <a:gd name="connsiteY66" fmla="*/ 2952044 h 3344386"/>
                <a:gd name="connsiteX67" fmla="*/ 512498 w 2994878"/>
                <a:gd name="connsiteY67" fmla="*/ 2878827 h 3344386"/>
                <a:gd name="connsiteX68" fmla="*/ 504256 w 2994878"/>
                <a:gd name="connsiteY68" fmla="*/ 2877522 h 3344386"/>
                <a:gd name="connsiteX69" fmla="*/ 399684 w 2994878"/>
                <a:gd name="connsiteY69" fmla="*/ 2803582 h 3344386"/>
                <a:gd name="connsiteX70" fmla="*/ 457713 w 2994878"/>
                <a:gd name="connsiteY70" fmla="*/ 2792225 h 3344386"/>
                <a:gd name="connsiteX71" fmla="*/ 439962 w 2994878"/>
                <a:gd name="connsiteY71" fmla="*/ 2789416 h 3344386"/>
                <a:gd name="connsiteX72" fmla="*/ 335391 w 2994878"/>
                <a:gd name="connsiteY72" fmla="*/ 2715476 h 3344386"/>
                <a:gd name="connsiteX73" fmla="*/ 387368 w 2994878"/>
                <a:gd name="connsiteY73" fmla="*/ 2705305 h 3344386"/>
                <a:gd name="connsiteX74" fmla="*/ 347094 w 2994878"/>
                <a:gd name="connsiteY74" fmla="*/ 2698929 h 3344386"/>
                <a:gd name="connsiteX75" fmla="*/ 242524 w 2994878"/>
                <a:gd name="connsiteY75" fmla="*/ 2624990 h 3344386"/>
                <a:gd name="connsiteX76" fmla="*/ 271559 w 2994878"/>
                <a:gd name="connsiteY76" fmla="*/ 2619307 h 3344386"/>
                <a:gd name="connsiteX77" fmla="*/ 232051 w 2994878"/>
                <a:gd name="connsiteY77" fmla="*/ 2594299 h 3344386"/>
                <a:gd name="connsiteX78" fmla="*/ 177001 w 2994878"/>
                <a:gd name="connsiteY78" fmla="*/ 2507888 h 3344386"/>
                <a:gd name="connsiteX79" fmla="*/ 239166 w 2994878"/>
                <a:gd name="connsiteY79" fmla="*/ 2501968 h 3344386"/>
                <a:gd name="connsiteX80" fmla="*/ 216629 w 2994878"/>
                <a:gd name="connsiteY80" fmla="*/ 2493392 h 3344386"/>
                <a:gd name="connsiteX81" fmla="*/ 110327 w 2994878"/>
                <a:gd name="connsiteY81" fmla="*/ 2374541 h 3344386"/>
                <a:gd name="connsiteX82" fmla="*/ 187372 w 2994878"/>
                <a:gd name="connsiteY82" fmla="*/ 2367201 h 3344386"/>
                <a:gd name="connsiteX83" fmla="*/ 126180 w 2994878"/>
                <a:gd name="connsiteY83" fmla="*/ 2318019 h 3344386"/>
                <a:gd name="connsiteX84" fmla="*/ 0 w 2994878"/>
                <a:gd name="connsiteY84" fmla="*/ 2060326 h 3344386"/>
                <a:gd name="connsiteX85" fmla="*/ 123248 w 2994878"/>
                <a:gd name="connsiteY85" fmla="*/ 2067957 h 3344386"/>
                <a:gd name="connsiteX86" fmla="*/ 122241 w 2994878"/>
                <a:gd name="connsiteY86" fmla="*/ 2066020 h 3344386"/>
                <a:gd name="connsiteX87" fmla="*/ 97971 w 2994878"/>
                <a:gd name="connsiteY87" fmla="*/ 1875280 h 3344386"/>
                <a:gd name="connsiteX88" fmla="*/ 145944 w 2994878"/>
                <a:gd name="connsiteY88" fmla="*/ 1888645 h 3344386"/>
                <a:gd name="connsiteX89" fmla="*/ 138752 w 2994878"/>
                <a:gd name="connsiteY89" fmla="*/ 1860588 h 3344386"/>
                <a:gd name="connsiteX90" fmla="*/ 138453 w 2994878"/>
                <a:gd name="connsiteY90" fmla="*/ 1763360 h 3344386"/>
                <a:gd name="connsiteX91" fmla="*/ 198738 w 2994878"/>
                <a:gd name="connsiteY91" fmla="*/ 1780155 h 3344386"/>
                <a:gd name="connsiteX92" fmla="*/ 191522 w 2994878"/>
                <a:gd name="connsiteY92" fmla="*/ 1730847 h 3344386"/>
                <a:gd name="connsiteX93" fmla="*/ 201475 w 2994878"/>
                <a:gd name="connsiteY93" fmla="*/ 1634129 h 3344386"/>
                <a:gd name="connsiteX94" fmla="*/ 263442 w 2994878"/>
                <a:gd name="connsiteY94" fmla="*/ 1658688 h 3344386"/>
                <a:gd name="connsiteX95" fmla="*/ 258716 w 2994878"/>
                <a:gd name="connsiteY95" fmla="*/ 1594667 h 3344386"/>
                <a:gd name="connsiteX96" fmla="*/ 271126 w 2994878"/>
                <a:gd name="connsiteY96" fmla="*/ 1498525 h 3344386"/>
                <a:gd name="connsiteX97" fmla="*/ 317203 w 2994878"/>
                <a:gd name="connsiteY97" fmla="*/ 1518802 h 3344386"/>
                <a:gd name="connsiteX98" fmla="*/ 313487 w 2994878"/>
                <a:gd name="connsiteY98" fmla="*/ 1468462 h 3344386"/>
                <a:gd name="connsiteX99" fmla="*/ 325895 w 2994878"/>
                <a:gd name="connsiteY99" fmla="*/ 1372319 h 3344386"/>
                <a:gd name="connsiteX100" fmla="*/ 399870 w 2994878"/>
                <a:gd name="connsiteY100" fmla="*/ 1404874 h 3344386"/>
                <a:gd name="connsiteX101" fmla="*/ 396830 w 2994878"/>
                <a:gd name="connsiteY101" fmla="*/ 1363687 h 3344386"/>
                <a:gd name="connsiteX102" fmla="*/ 409239 w 2994878"/>
                <a:gd name="connsiteY102" fmla="*/ 1267544 h 3344386"/>
                <a:gd name="connsiteX103" fmla="*/ 469634 w 2994878"/>
                <a:gd name="connsiteY103" fmla="*/ 1294121 h 3344386"/>
                <a:gd name="connsiteX104" fmla="*/ 469045 w 2994878"/>
                <a:gd name="connsiteY104" fmla="*/ 1276146 h 3344386"/>
                <a:gd name="connsiteX105" fmla="*/ 485084 w 2994878"/>
                <a:gd name="connsiteY105" fmla="*/ 1164473 h 3344386"/>
                <a:gd name="connsiteX106" fmla="*/ 561194 w 2994878"/>
                <a:gd name="connsiteY106" fmla="*/ 1200704 h 3344386"/>
                <a:gd name="connsiteX107" fmla="*/ 559532 w 2994878"/>
                <a:gd name="connsiteY107" fmla="*/ 1149941 h 3344386"/>
                <a:gd name="connsiteX108" fmla="*/ 575572 w 2994878"/>
                <a:gd name="connsiteY108" fmla="*/ 1038270 h 3344386"/>
                <a:gd name="connsiteX109" fmla="*/ 675420 w 2994878"/>
                <a:gd name="connsiteY109" fmla="*/ 1085800 h 3344386"/>
                <a:gd name="connsiteX110" fmla="*/ 676418 w 2994878"/>
                <a:gd name="connsiteY110" fmla="*/ 1040592 h 3344386"/>
                <a:gd name="connsiteX111" fmla="*/ 700215 w 2994878"/>
                <a:gd name="connsiteY111" fmla="*/ 930229 h 3344386"/>
                <a:gd name="connsiteX112" fmla="*/ 801823 w 2994878"/>
                <a:gd name="connsiteY112" fmla="*/ 986320 h 3344386"/>
                <a:gd name="connsiteX113" fmla="*/ 802624 w 2994878"/>
                <a:gd name="connsiteY113" fmla="*/ 950103 h 3344386"/>
                <a:gd name="connsiteX114" fmla="*/ 826420 w 2994878"/>
                <a:gd name="connsiteY114" fmla="*/ 839741 h 3344386"/>
                <a:gd name="connsiteX115" fmla="*/ 918413 w 2994878"/>
                <a:gd name="connsiteY115" fmla="*/ 890521 h 3344386"/>
                <a:gd name="connsiteX116" fmla="*/ 919306 w 2994878"/>
                <a:gd name="connsiteY116" fmla="*/ 850090 h 3344386"/>
                <a:gd name="connsiteX117" fmla="*/ 943103 w 2994878"/>
                <a:gd name="connsiteY117" fmla="*/ 739727 h 3344386"/>
                <a:gd name="connsiteX118" fmla="*/ 999910 w 2994878"/>
                <a:gd name="connsiteY118" fmla="*/ 771086 h 3344386"/>
                <a:gd name="connsiteX119" fmla="*/ 1000269 w 2994878"/>
                <a:gd name="connsiteY119" fmla="*/ 754840 h 3344386"/>
                <a:gd name="connsiteX120" fmla="*/ 1024064 w 2994878"/>
                <a:gd name="connsiteY120" fmla="*/ 644478 h 3344386"/>
                <a:gd name="connsiteX121" fmla="*/ 1112142 w 2994878"/>
                <a:gd name="connsiteY121" fmla="*/ 693098 h 3344386"/>
                <a:gd name="connsiteX122" fmla="*/ 1119025 w 2994878"/>
                <a:gd name="connsiteY122" fmla="*/ 616646 h 3344386"/>
                <a:gd name="connsiteX123" fmla="*/ 1145332 w 2994878"/>
                <a:gd name="connsiteY123" fmla="*/ 507081 h 3344386"/>
                <a:gd name="connsiteX124" fmla="*/ 1244790 w 2994878"/>
                <a:gd name="connsiteY124" fmla="*/ 570304 h 3344386"/>
                <a:gd name="connsiteX125" fmla="*/ 1253375 w 2994878"/>
                <a:gd name="connsiteY125" fmla="*/ 484484 h 3344386"/>
                <a:gd name="connsiteX126" fmla="*/ 1277941 w 2994878"/>
                <a:gd name="connsiteY126" fmla="*/ 383574 h 3344386"/>
                <a:gd name="connsiteX127" fmla="*/ 1360269 w 2994878"/>
                <a:gd name="connsiteY127" fmla="*/ 437776 h 3344386"/>
                <a:gd name="connsiteX128" fmla="*/ 1361621 w 2994878"/>
                <a:gd name="connsiteY128" fmla="*/ 422951 h 3344386"/>
                <a:gd name="connsiteX129" fmla="*/ 1383150 w 2994878"/>
                <a:gd name="connsiteY129" fmla="*/ 2 h 3344386"/>
                <a:gd name="connsiteX130" fmla="*/ 1383150 w 2994878"/>
                <a:gd name="connsiteY130" fmla="*/ 0 h 3344386"/>
                <a:gd name="connsiteX0" fmla="*/ 1383150 w 2994878"/>
                <a:gd name="connsiteY0" fmla="*/ 0 h 3344568"/>
                <a:gd name="connsiteX1" fmla="*/ 1569648 w 2994878"/>
                <a:gd name="connsiteY1" fmla="*/ 281539 h 3344568"/>
                <a:gd name="connsiteX2" fmla="*/ 1623746 w 2994878"/>
                <a:gd name="connsiteY2" fmla="*/ 444928 h 3344568"/>
                <a:gd name="connsiteX3" fmla="*/ 1716937 w 2994878"/>
                <a:gd name="connsiteY3" fmla="*/ 383574 h 3344568"/>
                <a:gd name="connsiteX4" fmla="*/ 1741503 w 2994878"/>
                <a:gd name="connsiteY4" fmla="*/ 484485 h 3344568"/>
                <a:gd name="connsiteX5" fmla="*/ 1750088 w 2994878"/>
                <a:gd name="connsiteY5" fmla="*/ 570304 h 3344568"/>
                <a:gd name="connsiteX6" fmla="*/ 1849546 w 2994878"/>
                <a:gd name="connsiteY6" fmla="*/ 507081 h 3344568"/>
                <a:gd name="connsiteX7" fmla="*/ 1875854 w 2994878"/>
                <a:gd name="connsiteY7" fmla="*/ 616646 h 3344568"/>
                <a:gd name="connsiteX8" fmla="*/ 1882735 w 2994878"/>
                <a:gd name="connsiteY8" fmla="*/ 693098 h 3344568"/>
                <a:gd name="connsiteX9" fmla="*/ 1970814 w 2994878"/>
                <a:gd name="connsiteY9" fmla="*/ 644478 h 3344568"/>
                <a:gd name="connsiteX10" fmla="*/ 1994610 w 2994878"/>
                <a:gd name="connsiteY10" fmla="*/ 754840 h 3344568"/>
                <a:gd name="connsiteX11" fmla="*/ 1994969 w 2994878"/>
                <a:gd name="connsiteY11" fmla="*/ 771086 h 3344568"/>
                <a:gd name="connsiteX12" fmla="*/ 2051775 w 2994878"/>
                <a:gd name="connsiteY12" fmla="*/ 739727 h 3344568"/>
                <a:gd name="connsiteX13" fmla="*/ 2075573 w 2994878"/>
                <a:gd name="connsiteY13" fmla="*/ 850090 h 3344568"/>
                <a:gd name="connsiteX14" fmla="*/ 2076465 w 2994878"/>
                <a:gd name="connsiteY14" fmla="*/ 890521 h 3344568"/>
                <a:gd name="connsiteX15" fmla="*/ 2168458 w 2994878"/>
                <a:gd name="connsiteY15" fmla="*/ 839740 h 3344568"/>
                <a:gd name="connsiteX16" fmla="*/ 2192254 w 2994878"/>
                <a:gd name="connsiteY16" fmla="*/ 950103 h 3344568"/>
                <a:gd name="connsiteX17" fmla="*/ 2193054 w 2994878"/>
                <a:gd name="connsiteY17" fmla="*/ 986319 h 3344568"/>
                <a:gd name="connsiteX18" fmla="*/ 2294664 w 2994878"/>
                <a:gd name="connsiteY18" fmla="*/ 930229 h 3344568"/>
                <a:gd name="connsiteX19" fmla="*/ 2318460 w 2994878"/>
                <a:gd name="connsiteY19" fmla="*/ 1040592 h 3344568"/>
                <a:gd name="connsiteX20" fmla="*/ 2319458 w 2994878"/>
                <a:gd name="connsiteY20" fmla="*/ 1085800 h 3344568"/>
                <a:gd name="connsiteX21" fmla="*/ 2419306 w 2994878"/>
                <a:gd name="connsiteY21" fmla="*/ 1038269 h 3344568"/>
                <a:gd name="connsiteX22" fmla="*/ 2435346 w 2994878"/>
                <a:gd name="connsiteY22" fmla="*/ 1149941 h 3344568"/>
                <a:gd name="connsiteX23" fmla="*/ 2433684 w 2994878"/>
                <a:gd name="connsiteY23" fmla="*/ 1200704 h 3344568"/>
                <a:gd name="connsiteX24" fmla="*/ 2509794 w 2994878"/>
                <a:gd name="connsiteY24" fmla="*/ 1164474 h 3344568"/>
                <a:gd name="connsiteX25" fmla="*/ 2525833 w 2994878"/>
                <a:gd name="connsiteY25" fmla="*/ 1276145 h 3344568"/>
                <a:gd name="connsiteX26" fmla="*/ 2525244 w 2994878"/>
                <a:gd name="connsiteY26" fmla="*/ 1294122 h 3344568"/>
                <a:gd name="connsiteX27" fmla="*/ 2585640 w 2994878"/>
                <a:gd name="connsiteY27" fmla="*/ 1267545 h 3344568"/>
                <a:gd name="connsiteX28" fmla="*/ 2598048 w 2994878"/>
                <a:gd name="connsiteY28" fmla="*/ 1363688 h 3344568"/>
                <a:gd name="connsiteX29" fmla="*/ 2595008 w 2994878"/>
                <a:gd name="connsiteY29" fmla="*/ 1404874 h 3344568"/>
                <a:gd name="connsiteX30" fmla="*/ 2668982 w 2994878"/>
                <a:gd name="connsiteY30" fmla="*/ 1372319 h 3344568"/>
                <a:gd name="connsiteX31" fmla="*/ 2681392 w 2994878"/>
                <a:gd name="connsiteY31" fmla="*/ 1468462 h 3344568"/>
                <a:gd name="connsiteX32" fmla="*/ 2677675 w 2994878"/>
                <a:gd name="connsiteY32" fmla="*/ 1518801 h 3344568"/>
                <a:gd name="connsiteX33" fmla="*/ 2723752 w 2994878"/>
                <a:gd name="connsiteY33" fmla="*/ 1498524 h 3344568"/>
                <a:gd name="connsiteX34" fmla="*/ 2736162 w 2994878"/>
                <a:gd name="connsiteY34" fmla="*/ 1594667 h 3344568"/>
                <a:gd name="connsiteX35" fmla="*/ 2731435 w 2994878"/>
                <a:gd name="connsiteY35" fmla="*/ 1658689 h 3344568"/>
                <a:gd name="connsiteX36" fmla="*/ 2793404 w 2994878"/>
                <a:gd name="connsiteY36" fmla="*/ 1634128 h 3344568"/>
                <a:gd name="connsiteX37" fmla="*/ 2803356 w 2994878"/>
                <a:gd name="connsiteY37" fmla="*/ 1730847 h 3344568"/>
                <a:gd name="connsiteX38" fmla="*/ 2796140 w 2994878"/>
                <a:gd name="connsiteY38" fmla="*/ 1780156 h 3344568"/>
                <a:gd name="connsiteX39" fmla="*/ 2856425 w 2994878"/>
                <a:gd name="connsiteY39" fmla="*/ 1763360 h 3344568"/>
                <a:gd name="connsiteX40" fmla="*/ 2856126 w 2994878"/>
                <a:gd name="connsiteY40" fmla="*/ 1860587 h 3344568"/>
                <a:gd name="connsiteX41" fmla="*/ 2848934 w 2994878"/>
                <a:gd name="connsiteY41" fmla="*/ 1888645 h 3344568"/>
                <a:gd name="connsiteX42" fmla="*/ 2896908 w 2994878"/>
                <a:gd name="connsiteY42" fmla="*/ 1875280 h 3344568"/>
                <a:gd name="connsiteX43" fmla="*/ 2872637 w 2994878"/>
                <a:gd name="connsiteY43" fmla="*/ 2066021 h 3344568"/>
                <a:gd name="connsiteX44" fmla="*/ 2871630 w 2994878"/>
                <a:gd name="connsiteY44" fmla="*/ 2067957 h 3344568"/>
                <a:gd name="connsiteX45" fmla="*/ 2994878 w 2994878"/>
                <a:gd name="connsiteY45" fmla="*/ 2060326 h 3344568"/>
                <a:gd name="connsiteX46" fmla="*/ 2868698 w 2994878"/>
                <a:gd name="connsiteY46" fmla="*/ 2318019 h 3344568"/>
                <a:gd name="connsiteX47" fmla="*/ 2807506 w 2994878"/>
                <a:gd name="connsiteY47" fmla="*/ 2367200 h 3344568"/>
                <a:gd name="connsiteX48" fmla="*/ 2884552 w 2994878"/>
                <a:gd name="connsiteY48" fmla="*/ 2374540 h 3344568"/>
                <a:gd name="connsiteX49" fmla="*/ 2778249 w 2994878"/>
                <a:gd name="connsiteY49" fmla="*/ 2493393 h 3344568"/>
                <a:gd name="connsiteX50" fmla="*/ 2755712 w 2994878"/>
                <a:gd name="connsiteY50" fmla="*/ 2501967 h 3344568"/>
                <a:gd name="connsiteX51" fmla="*/ 2817877 w 2994878"/>
                <a:gd name="connsiteY51" fmla="*/ 2507889 h 3344568"/>
                <a:gd name="connsiteX52" fmla="*/ 2762826 w 2994878"/>
                <a:gd name="connsiteY52" fmla="*/ 2594299 h 3344568"/>
                <a:gd name="connsiteX53" fmla="*/ 2723319 w 2994878"/>
                <a:gd name="connsiteY53" fmla="*/ 2619307 h 3344568"/>
                <a:gd name="connsiteX54" fmla="*/ 2752355 w 2994878"/>
                <a:gd name="connsiteY54" fmla="*/ 2624990 h 3344568"/>
                <a:gd name="connsiteX55" fmla="*/ 2647783 w 2994878"/>
                <a:gd name="connsiteY55" fmla="*/ 2698929 h 3344568"/>
                <a:gd name="connsiteX56" fmla="*/ 2607511 w 2994878"/>
                <a:gd name="connsiteY56" fmla="*/ 2705305 h 3344568"/>
                <a:gd name="connsiteX57" fmla="*/ 2659487 w 2994878"/>
                <a:gd name="connsiteY57" fmla="*/ 2715477 h 3344568"/>
                <a:gd name="connsiteX58" fmla="*/ 2554916 w 2994878"/>
                <a:gd name="connsiteY58" fmla="*/ 2789415 h 3344568"/>
                <a:gd name="connsiteX59" fmla="*/ 2537166 w 2994878"/>
                <a:gd name="connsiteY59" fmla="*/ 2792226 h 3344568"/>
                <a:gd name="connsiteX60" fmla="*/ 2595194 w 2994878"/>
                <a:gd name="connsiteY60" fmla="*/ 2803582 h 3344568"/>
                <a:gd name="connsiteX61" fmla="*/ 2353333 w 2994878"/>
                <a:gd name="connsiteY61" fmla="*/ 2889923 h 3344568"/>
                <a:gd name="connsiteX62" fmla="*/ 2278336 w 2994878"/>
                <a:gd name="connsiteY62" fmla="*/ 2885011 h 3344568"/>
                <a:gd name="connsiteX63" fmla="*/ 1400408 w 2994878"/>
                <a:gd name="connsiteY63" fmla="*/ 3343822 h 3344568"/>
                <a:gd name="connsiteX64" fmla="*/ 878240 w 2994878"/>
                <a:gd name="connsiteY64" fmla="*/ 3097297 h 3344568"/>
                <a:gd name="connsiteX65" fmla="*/ 485459 w 2994878"/>
                <a:gd name="connsiteY65" fmla="*/ 2952044 h 3344568"/>
                <a:gd name="connsiteX66" fmla="*/ 485458 w 2994878"/>
                <a:gd name="connsiteY66" fmla="*/ 2952044 h 3344568"/>
                <a:gd name="connsiteX67" fmla="*/ 512498 w 2994878"/>
                <a:gd name="connsiteY67" fmla="*/ 2878827 h 3344568"/>
                <a:gd name="connsiteX68" fmla="*/ 504256 w 2994878"/>
                <a:gd name="connsiteY68" fmla="*/ 2877522 h 3344568"/>
                <a:gd name="connsiteX69" fmla="*/ 399684 w 2994878"/>
                <a:gd name="connsiteY69" fmla="*/ 2803582 h 3344568"/>
                <a:gd name="connsiteX70" fmla="*/ 457713 w 2994878"/>
                <a:gd name="connsiteY70" fmla="*/ 2792225 h 3344568"/>
                <a:gd name="connsiteX71" fmla="*/ 439962 w 2994878"/>
                <a:gd name="connsiteY71" fmla="*/ 2789416 h 3344568"/>
                <a:gd name="connsiteX72" fmla="*/ 335391 w 2994878"/>
                <a:gd name="connsiteY72" fmla="*/ 2715476 h 3344568"/>
                <a:gd name="connsiteX73" fmla="*/ 387368 w 2994878"/>
                <a:gd name="connsiteY73" fmla="*/ 2705305 h 3344568"/>
                <a:gd name="connsiteX74" fmla="*/ 347094 w 2994878"/>
                <a:gd name="connsiteY74" fmla="*/ 2698929 h 3344568"/>
                <a:gd name="connsiteX75" fmla="*/ 242524 w 2994878"/>
                <a:gd name="connsiteY75" fmla="*/ 2624990 h 3344568"/>
                <a:gd name="connsiteX76" fmla="*/ 271559 w 2994878"/>
                <a:gd name="connsiteY76" fmla="*/ 2619307 h 3344568"/>
                <a:gd name="connsiteX77" fmla="*/ 232051 w 2994878"/>
                <a:gd name="connsiteY77" fmla="*/ 2594299 h 3344568"/>
                <a:gd name="connsiteX78" fmla="*/ 177001 w 2994878"/>
                <a:gd name="connsiteY78" fmla="*/ 2507888 h 3344568"/>
                <a:gd name="connsiteX79" fmla="*/ 239166 w 2994878"/>
                <a:gd name="connsiteY79" fmla="*/ 2501968 h 3344568"/>
                <a:gd name="connsiteX80" fmla="*/ 216629 w 2994878"/>
                <a:gd name="connsiteY80" fmla="*/ 2493392 h 3344568"/>
                <a:gd name="connsiteX81" fmla="*/ 110327 w 2994878"/>
                <a:gd name="connsiteY81" fmla="*/ 2374541 h 3344568"/>
                <a:gd name="connsiteX82" fmla="*/ 187372 w 2994878"/>
                <a:gd name="connsiteY82" fmla="*/ 2367201 h 3344568"/>
                <a:gd name="connsiteX83" fmla="*/ 126180 w 2994878"/>
                <a:gd name="connsiteY83" fmla="*/ 2318019 h 3344568"/>
                <a:gd name="connsiteX84" fmla="*/ 0 w 2994878"/>
                <a:gd name="connsiteY84" fmla="*/ 2060326 h 3344568"/>
                <a:gd name="connsiteX85" fmla="*/ 123248 w 2994878"/>
                <a:gd name="connsiteY85" fmla="*/ 2067957 h 3344568"/>
                <a:gd name="connsiteX86" fmla="*/ 122241 w 2994878"/>
                <a:gd name="connsiteY86" fmla="*/ 2066020 h 3344568"/>
                <a:gd name="connsiteX87" fmla="*/ 97971 w 2994878"/>
                <a:gd name="connsiteY87" fmla="*/ 1875280 h 3344568"/>
                <a:gd name="connsiteX88" fmla="*/ 145944 w 2994878"/>
                <a:gd name="connsiteY88" fmla="*/ 1888645 h 3344568"/>
                <a:gd name="connsiteX89" fmla="*/ 138752 w 2994878"/>
                <a:gd name="connsiteY89" fmla="*/ 1860588 h 3344568"/>
                <a:gd name="connsiteX90" fmla="*/ 138453 w 2994878"/>
                <a:gd name="connsiteY90" fmla="*/ 1763360 h 3344568"/>
                <a:gd name="connsiteX91" fmla="*/ 198738 w 2994878"/>
                <a:gd name="connsiteY91" fmla="*/ 1780155 h 3344568"/>
                <a:gd name="connsiteX92" fmla="*/ 191522 w 2994878"/>
                <a:gd name="connsiteY92" fmla="*/ 1730847 h 3344568"/>
                <a:gd name="connsiteX93" fmla="*/ 201475 w 2994878"/>
                <a:gd name="connsiteY93" fmla="*/ 1634129 h 3344568"/>
                <a:gd name="connsiteX94" fmla="*/ 263442 w 2994878"/>
                <a:gd name="connsiteY94" fmla="*/ 1658688 h 3344568"/>
                <a:gd name="connsiteX95" fmla="*/ 258716 w 2994878"/>
                <a:gd name="connsiteY95" fmla="*/ 1594667 h 3344568"/>
                <a:gd name="connsiteX96" fmla="*/ 271126 w 2994878"/>
                <a:gd name="connsiteY96" fmla="*/ 1498525 h 3344568"/>
                <a:gd name="connsiteX97" fmla="*/ 317203 w 2994878"/>
                <a:gd name="connsiteY97" fmla="*/ 1518802 h 3344568"/>
                <a:gd name="connsiteX98" fmla="*/ 313487 w 2994878"/>
                <a:gd name="connsiteY98" fmla="*/ 1468462 h 3344568"/>
                <a:gd name="connsiteX99" fmla="*/ 325895 w 2994878"/>
                <a:gd name="connsiteY99" fmla="*/ 1372319 h 3344568"/>
                <a:gd name="connsiteX100" fmla="*/ 399870 w 2994878"/>
                <a:gd name="connsiteY100" fmla="*/ 1404874 h 3344568"/>
                <a:gd name="connsiteX101" fmla="*/ 396830 w 2994878"/>
                <a:gd name="connsiteY101" fmla="*/ 1363687 h 3344568"/>
                <a:gd name="connsiteX102" fmla="*/ 409239 w 2994878"/>
                <a:gd name="connsiteY102" fmla="*/ 1267544 h 3344568"/>
                <a:gd name="connsiteX103" fmla="*/ 469634 w 2994878"/>
                <a:gd name="connsiteY103" fmla="*/ 1294121 h 3344568"/>
                <a:gd name="connsiteX104" fmla="*/ 469045 w 2994878"/>
                <a:gd name="connsiteY104" fmla="*/ 1276146 h 3344568"/>
                <a:gd name="connsiteX105" fmla="*/ 485084 w 2994878"/>
                <a:gd name="connsiteY105" fmla="*/ 1164473 h 3344568"/>
                <a:gd name="connsiteX106" fmla="*/ 561194 w 2994878"/>
                <a:gd name="connsiteY106" fmla="*/ 1200704 h 3344568"/>
                <a:gd name="connsiteX107" fmla="*/ 559532 w 2994878"/>
                <a:gd name="connsiteY107" fmla="*/ 1149941 h 3344568"/>
                <a:gd name="connsiteX108" fmla="*/ 575572 w 2994878"/>
                <a:gd name="connsiteY108" fmla="*/ 1038270 h 3344568"/>
                <a:gd name="connsiteX109" fmla="*/ 675420 w 2994878"/>
                <a:gd name="connsiteY109" fmla="*/ 1085800 h 3344568"/>
                <a:gd name="connsiteX110" fmla="*/ 676418 w 2994878"/>
                <a:gd name="connsiteY110" fmla="*/ 1040592 h 3344568"/>
                <a:gd name="connsiteX111" fmla="*/ 700215 w 2994878"/>
                <a:gd name="connsiteY111" fmla="*/ 930229 h 3344568"/>
                <a:gd name="connsiteX112" fmla="*/ 801823 w 2994878"/>
                <a:gd name="connsiteY112" fmla="*/ 986320 h 3344568"/>
                <a:gd name="connsiteX113" fmla="*/ 802624 w 2994878"/>
                <a:gd name="connsiteY113" fmla="*/ 950103 h 3344568"/>
                <a:gd name="connsiteX114" fmla="*/ 826420 w 2994878"/>
                <a:gd name="connsiteY114" fmla="*/ 839741 h 3344568"/>
                <a:gd name="connsiteX115" fmla="*/ 918413 w 2994878"/>
                <a:gd name="connsiteY115" fmla="*/ 890521 h 3344568"/>
                <a:gd name="connsiteX116" fmla="*/ 919306 w 2994878"/>
                <a:gd name="connsiteY116" fmla="*/ 850090 h 3344568"/>
                <a:gd name="connsiteX117" fmla="*/ 943103 w 2994878"/>
                <a:gd name="connsiteY117" fmla="*/ 739727 h 3344568"/>
                <a:gd name="connsiteX118" fmla="*/ 999910 w 2994878"/>
                <a:gd name="connsiteY118" fmla="*/ 771086 h 3344568"/>
                <a:gd name="connsiteX119" fmla="*/ 1000269 w 2994878"/>
                <a:gd name="connsiteY119" fmla="*/ 754840 h 3344568"/>
                <a:gd name="connsiteX120" fmla="*/ 1024064 w 2994878"/>
                <a:gd name="connsiteY120" fmla="*/ 644478 h 3344568"/>
                <a:gd name="connsiteX121" fmla="*/ 1112142 w 2994878"/>
                <a:gd name="connsiteY121" fmla="*/ 693098 h 3344568"/>
                <a:gd name="connsiteX122" fmla="*/ 1119025 w 2994878"/>
                <a:gd name="connsiteY122" fmla="*/ 616646 h 3344568"/>
                <a:gd name="connsiteX123" fmla="*/ 1145332 w 2994878"/>
                <a:gd name="connsiteY123" fmla="*/ 507081 h 3344568"/>
                <a:gd name="connsiteX124" fmla="*/ 1244790 w 2994878"/>
                <a:gd name="connsiteY124" fmla="*/ 570304 h 3344568"/>
                <a:gd name="connsiteX125" fmla="*/ 1253375 w 2994878"/>
                <a:gd name="connsiteY125" fmla="*/ 484484 h 3344568"/>
                <a:gd name="connsiteX126" fmla="*/ 1277941 w 2994878"/>
                <a:gd name="connsiteY126" fmla="*/ 383574 h 3344568"/>
                <a:gd name="connsiteX127" fmla="*/ 1360269 w 2994878"/>
                <a:gd name="connsiteY127" fmla="*/ 437776 h 3344568"/>
                <a:gd name="connsiteX128" fmla="*/ 1361621 w 2994878"/>
                <a:gd name="connsiteY128" fmla="*/ 422951 h 3344568"/>
                <a:gd name="connsiteX129" fmla="*/ 1383150 w 2994878"/>
                <a:gd name="connsiteY129" fmla="*/ 2 h 3344568"/>
                <a:gd name="connsiteX130" fmla="*/ 1383150 w 2994878"/>
                <a:gd name="connsiteY130" fmla="*/ 0 h 3344568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62613 w 2994878"/>
                <a:gd name="connsiteY62" fmla="*/ 2943659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994878" h="3343820">
                  <a:moveTo>
                    <a:pt x="1383150" y="0"/>
                  </a:moveTo>
                  <a:cubicBezTo>
                    <a:pt x="1598988" y="168887"/>
                    <a:pt x="1598455" y="348008"/>
                    <a:pt x="1623746" y="444926"/>
                  </a:cubicBezTo>
                  <a:cubicBezTo>
                    <a:pt x="1654810" y="424475"/>
                    <a:pt x="1679130" y="422350"/>
                    <a:pt x="1716937" y="383572"/>
                  </a:cubicBezTo>
                  <a:cubicBezTo>
                    <a:pt x="1727653" y="417338"/>
                    <a:pt x="1735802" y="451093"/>
                    <a:pt x="1741503" y="484483"/>
                  </a:cubicBezTo>
                  <a:lnTo>
                    <a:pt x="1750088" y="570302"/>
                  </a:lnTo>
                  <a:lnTo>
                    <a:pt x="1849546" y="507079"/>
                  </a:lnTo>
                  <a:cubicBezTo>
                    <a:pt x="1861192" y="543775"/>
                    <a:pt x="1869914" y="580442"/>
                    <a:pt x="1875854" y="616644"/>
                  </a:cubicBezTo>
                  <a:lnTo>
                    <a:pt x="1882735" y="693096"/>
                  </a:lnTo>
                  <a:lnTo>
                    <a:pt x="1970814" y="644476"/>
                  </a:lnTo>
                  <a:cubicBezTo>
                    <a:pt x="1982460" y="681172"/>
                    <a:pt x="1990317" y="718113"/>
                    <a:pt x="1994610" y="754838"/>
                  </a:cubicBezTo>
                  <a:cubicBezTo>
                    <a:pt x="1994730" y="760253"/>
                    <a:pt x="1994849" y="765669"/>
                    <a:pt x="1994969" y="771084"/>
                  </a:cubicBezTo>
                  <a:lnTo>
                    <a:pt x="2051775" y="739725"/>
                  </a:lnTo>
                  <a:cubicBezTo>
                    <a:pt x="2063421" y="776421"/>
                    <a:pt x="2071278" y="813364"/>
                    <a:pt x="2075573" y="850088"/>
                  </a:cubicBezTo>
                  <a:cubicBezTo>
                    <a:pt x="2075870" y="863565"/>
                    <a:pt x="2076168" y="877042"/>
                    <a:pt x="2076465" y="890519"/>
                  </a:cubicBezTo>
                  <a:lnTo>
                    <a:pt x="2168458" y="839738"/>
                  </a:lnTo>
                  <a:cubicBezTo>
                    <a:pt x="2180103" y="876434"/>
                    <a:pt x="2187961" y="913376"/>
                    <a:pt x="2192254" y="950101"/>
                  </a:cubicBezTo>
                  <a:cubicBezTo>
                    <a:pt x="2192521" y="962173"/>
                    <a:pt x="2192787" y="974245"/>
                    <a:pt x="2193054" y="986317"/>
                  </a:cubicBezTo>
                  <a:lnTo>
                    <a:pt x="2294664" y="930227"/>
                  </a:lnTo>
                  <a:cubicBezTo>
                    <a:pt x="2306309" y="966924"/>
                    <a:pt x="2314166" y="1003864"/>
                    <a:pt x="2318460" y="1040590"/>
                  </a:cubicBezTo>
                  <a:cubicBezTo>
                    <a:pt x="2318793" y="1055659"/>
                    <a:pt x="2319125" y="1070729"/>
                    <a:pt x="2319458" y="1085798"/>
                  </a:cubicBezTo>
                  <a:lnTo>
                    <a:pt x="2419306" y="1038267"/>
                  </a:lnTo>
                  <a:cubicBezTo>
                    <a:pt x="2428071" y="1075757"/>
                    <a:pt x="2433340" y="1113127"/>
                    <a:pt x="2435346" y="1149939"/>
                  </a:cubicBezTo>
                  <a:lnTo>
                    <a:pt x="2433684" y="1200702"/>
                  </a:lnTo>
                  <a:lnTo>
                    <a:pt x="2509794" y="1164472"/>
                  </a:lnTo>
                  <a:cubicBezTo>
                    <a:pt x="2518558" y="1201961"/>
                    <a:pt x="2523828" y="1239330"/>
                    <a:pt x="2525833" y="1276143"/>
                  </a:cubicBezTo>
                  <a:cubicBezTo>
                    <a:pt x="2525637" y="1282135"/>
                    <a:pt x="2525440" y="1288128"/>
                    <a:pt x="2525244" y="1294120"/>
                  </a:cubicBezTo>
                  <a:lnTo>
                    <a:pt x="2585640" y="1267543"/>
                  </a:lnTo>
                  <a:cubicBezTo>
                    <a:pt x="2593160" y="1299711"/>
                    <a:pt x="2597216" y="1331888"/>
                    <a:pt x="2598048" y="1363686"/>
                  </a:cubicBezTo>
                  <a:lnTo>
                    <a:pt x="2595008" y="1404872"/>
                  </a:lnTo>
                  <a:lnTo>
                    <a:pt x="2668982" y="1372317"/>
                  </a:lnTo>
                  <a:cubicBezTo>
                    <a:pt x="2676502" y="1404487"/>
                    <a:pt x="2680558" y="1436664"/>
                    <a:pt x="2681392" y="1468460"/>
                  </a:cubicBezTo>
                  <a:lnTo>
                    <a:pt x="2677675" y="1518799"/>
                  </a:lnTo>
                  <a:lnTo>
                    <a:pt x="2723752" y="1498522"/>
                  </a:lnTo>
                  <a:cubicBezTo>
                    <a:pt x="2731273" y="1530691"/>
                    <a:pt x="2735328" y="1562868"/>
                    <a:pt x="2736162" y="1594665"/>
                  </a:cubicBezTo>
                  <a:lnTo>
                    <a:pt x="2731435" y="1658687"/>
                  </a:lnTo>
                  <a:lnTo>
                    <a:pt x="2793404" y="1634126"/>
                  </a:lnTo>
                  <a:cubicBezTo>
                    <a:pt x="2800925" y="1666297"/>
                    <a:pt x="2804135" y="1698670"/>
                    <a:pt x="2803356" y="1730845"/>
                  </a:cubicBezTo>
                  <a:lnTo>
                    <a:pt x="2796140" y="1780154"/>
                  </a:lnTo>
                  <a:lnTo>
                    <a:pt x="2856425" y="1763358"/>
                  </a:lnTo>
                  <a:cubicBezTo>
                    <a:pt x="2860513" y="1796140"/>
                    <a:pt x="2860291" y="1828672"/>
                    <a:pt x="2856126" y="1860585"/>
                  </a:cubicBezTo>
                  <a:lnTo>
                    <a:pt x="2848934" y="1888643"/>
                  </a:lnTo>
                  <a:lnTo>
                    <a:pt x="2896908" y="1875278"/>
                  </a:lnTo>
                  <a:cubicBezTo>
                    <a:pt x="2905082" y="1940844"/>
                    <a:pt x="2896020" y="2005407"/>
                    <a:pt x="2872637" y="2066019"/>
                  </a:cubicBezTo>
                  <a:lnTo>
                    <a:pt x="2871630" y="2067955"/>
                  </a:lnTo>
                  <a:lnTo>
                    <a:pt x="2994878" y="2060324"/>
                  </a:lnTo>
                  <a:cubicBezTo>
                    <a:pt x="2986383" y="2159069"/>
                    <a:pt x="2940429" y="2247529"/>
                    <a:pt x="2868698" y="2318017"/>
                  </a:cubicBezTo>
                  <a:lnTo>
                    <a:pt x="2807506" y="2367198"/>
                  </a:lnTo>
                  <a:lnTo>
                    <a:pt x="2884552" y="2374538"/>
                  </a:lnTo>
                  <a:cubicBezTo>
                    <a:pt x="2874923" y="2424318"/>
                    <a:pt x="2836371" y="2464836"/>
                    <a:pt x="2778249" y="2493391"/>
                  </a:cubicBezTo>
                  <a:lnTo>
                    <a:pt x="2755712" y="2501965"/>
                  </a:lnTo>
                  <a:lnTo>
                    <a:pt x="2817877" y="2507887"/>
                  </a:lnTo>
                  <a:cubicBezTo>
                    <a:pt x="2811458" y="2541072"/>
                    <a:pt x="2792184" y="2570144"/>
                    <a:pt x="2762826" y="2594297"/>
                  </a:cubicBezTo>
                  <a:lnTo>
                    <a:pt x="2723319" y="2619305"/>
                  </a:lnTo>
                  <a:lnTo>
                    <a:pt x="2752355" y="2624988"/>
                  </a:lnTo>
                  <a:cubicBezTo>
                    <a:pt x="2742879" y="2660240"/>
                    <a:pt x="2704958" y="2685165"/>
                    <a:pt x="2647783" y="2698927"/>
                  </a:cubicBezTo>
                  <a:lnTo>
                    <a:pt x="2607511" y="2705303"/>
                  </a:lnTo>
                  <a:lnTo>
                    <a:pt x="2659487" y="2715475"/>
                  </a:lnTo>
                  <a:cubicBezTo>
                    <a:pt x="2650012" y="2750727"/>
                    <a:pt x="2612089" y="2775652"/>
                    <a:pt x="2554916" y="2789413"/>
                  </a:cubicBezTo>
                  <a:lnTo>
                    <a:pt x="2537166" y="2792224"/>
                  </a:lnTo>
                  <a:lnTo>
                    <a:pt x="2595194" y="2803580"/>
                  </a:lnTo>
                  <a:cubicBezTo>
                    <a:pt x="2579403" y="2862336"/>
                    <a:pt x="2484589" y="2892398"/>
                    <a:pt x="2353333" y="2889921"/>
                  </a:cubicBezTo>
                  <a:lnTo>
                    <a:pt x="2398008" y="2949154"/>
                  </a:lnTo>
                  <a:cubicBezTo>
                    <a:pt x="2236954" y="3034577"/>
                    <a:pt x="2063414" y="3103909"/>
                    <a:pt x="1859223" y="3122952"/>
                  </a:cubicBezTo>
                  <a:cubicBezTo>
                    <a:pt x="1655032" y="3141995"/>
                    <a:pt x="1530873" y="3268975"/>
                    <a:pt x="1400408" y="3343820"/>
                  </a:cubicBezTo>
                  <a:cubicBezTo>
                    <a:pt x="1200207" y="3257020"/>
                    <a:pt x="1165574" y="3166258"/>
                    <a:pt x="878240" y="3130284"/>
                  </a:cubicBezTo>
                  <a:cubicBezTo>
                    <a:pt x="590906" y="3094310"/>
                    <a:pt x="520021" y="2956702"/>
                    <a:pt x="485459" y="2952042"/>
                  </a:cubicBezTo>
                  <a:lnTo>
                    <a:pt x="485458" y="2952042"/>
                  </a:lnTo>
                  <a:lnTo>
                    <a:pt x="512498" y="2878825"/>
                  </a:lnTo>
                  <a:lnTo>
                    <a:pt x="504256" y="2877520"/>
                  </a:lnTo>
                  <a:cubicBezTo>
                    <a:pt x="447082" y="2863757"/>
                    <a:pt x="409159" y="2838833"/>
                    <a:pt x="399684" y="2803580"/>
                  </a:cubicBezTo>
                  <a:lnTo>
                    <a:pt x="457713" y="2792223"/>
                  </a:lnTo>
                  <a:lnTo>
                    <a:pt x="439962" y="2789414"/>
                  </a:lnTo>
                  <a:cubicBezTo>
                    <a:pt x="382789" y="2775651"/>
                    <a:pt x="344865" y="2750727"/>
                    <a:pt x="335391" y="2715474"/>
                  </a:cubicBezTo>
                  <a:lnTo>
                    <a:pt x="387368" y="2705303"/>
                  </a:lnTo>
                  <a:lnTo>
                    <a:pt x="347094" y="2698927"/>
                  </a:lnTo>
                  <a:cubicBezTo>
                    <a:pt x="289921" y="2685165"/>
                    <a:pt x="251998" y="2660240"/>
                    <a:pt x="242524" y="2624988"/>
                  </a:cubicBezTo>
                  <a:lnTo>
                    <a:pt x="271559" y="2619305"/>
                  </a:lnTo>
                  <a:lnTo>
                    <a:pt x="232051" y="2594297"/>
                  </a:lnTo>
                  <a:cubicBezTo>
                    <a:pt x="202694" y="2570143"/>
                    <a:pt x="183420" y="2541072"/>
                    <a:pt x="177001" y="2507886"/>
                  </a:cubicBezTo>
                  <a:lnTo>
                    <a:pt x="239166" y="2501966"/>
                  </a:lnTo>
                  <a:lnTo>
                    <a:pt x="216629" y="2493390"/>
                  </a:lnTo>
                  <a:cubicBezTo>
                    <a:pt x="158507" y="2464836"/>
                    <a:pt x="119955" y="2424318"/>
                    <a:pt x="110327" y="2374539"/>
                  </a:cubicBezTo>
                  <a:lnTo>
                    <a:pt x="187372" y="2367199"/>
                  </a:lnTo>
                  <a:lnTo>
                    <a:pt x="126180" y="2318017"/>
                  </a:lnTo>
                  <a:cubicBezTo>
                    <a:pt x="54449" y="2247529"/>
                    <a:pt x="8495" y="2159069"/>
                    <a:pt x="0" y="2060324"/>
                  </a:cubicBezTo>
                  <a:lnTo>
                    <a:pt x="123248" y="2067955"/>
                  </a:lnTo>
                  <a:lnTo>
                    <a:pt x="122241" y="2066018"/>
                  </a:lnTo>
                  <a:cubicBezTo>
                    <a:pt x="98857" y="2005406"/>
                    <a:pt x="89796" y="1940844"/>
                    <a:pt x="97971" y="1875278"/>
                  </a:cubicBezTo>
                  <a:lnTo>
                    <a:pt x="145944" y="1888643"/>
                  </a:lnTo>
                  <a:lnTo>
                    <a:pt x="138752" y="1860586"/>
                  </a:lnTo>
                  <a:cubicBezTo>
                    <a:pt x="134587" y="1828672"/>
                    <a:pt x="134365" y="1796140"/>
                    <a:pt x="138453" y="1763358"/>
                  </a:cubicBezTo>
                  <a:lnTo>
                    <a:pt x="198738" y="1780153"/>
                  </a:lnTo>
                  <a:lnTo>
                    <a:pt x="191522" y="1730845"/>
                  </a:lnTo>
                  <a:cubicBezTo>
                    <a:pt x="190744" y="1698671"/>
                    <a:pt x="193953" y="1666296"/>
                    <a:pt x="201475" y="1634127"/>
                  </a:cubicBezTo>
                  <a:lnTo>
                    <a:pt x="263442" y="1658686"/>
                  </a:lnTo>
                  <a:lnTo>
                    <a:pt x="258716" y="1594665"/>
                  </a:lnTo>
                  <a:cubicBezTo>
                    <a:pt x="259550" y="1562868"/>
                    <a:pt x="263606" y="1530692"/>
                    <a:pt x="271126" y="1498523"/>
                  </a:cubicBezTo>
                  <a:lnTo>
                    <a:pt x="317203" y="1518800"/>
                  </a:lnTo>
                  <a:lnTo>
                    <a:pt x="313487" y="1468460"/>
                  </a:lnTo>
                  <a:cubicBezTo>
                    <a:pt x="314320" y="1436663"/>
                    <a:pt x="318376" y="1404487"/>
                    <a:pt x="325895" y="1372317"/>
                  </a:cubicBezTo>
                  <a:lnTo>
                    <a:pt x="399870" y="1404872"/>
                  </a:lnTo>
                  <a:lnTo>
                    <a:pt x="396830" y="1363685"/>
                  </a:lnTo>
                  <a:cubicBezTo>
                    <a:pt x="397663" y="1331888"/>
                    <a:pt x="401717" y="1299711"/>
                    <a:pt x="409239" y="1267542"/>
                  </a:cubicBezTo>
                  <a:lnTo>
                    <a:pt x="469634" y="1294119"/>
                  </a:lnTo>
                  <a:cubicBezTo>
                    <a:pt x="469438" y="1288127"/>
                    <a:pt x="469241" y="1282136"/>
                    <a:pt x="469045" y="1276144"/>
                  </a:cubicBezTo>
                  <a:cubicBezTo>
                    <a:pt x="471050" y="1239330"/>
                    <a:pt x="476320" y="1201961"/>
                    <a:pt x="485084" y="1164471"/>
                  </a:cubicBezTo>
                  <a:lnTo>
                    <a:pt x="561194" y="1200702"/>
                  </a:lnTo>
                  <a:lnTo>
                    <a:pt x="559532" y="1149939"/>
                  </a:lnTo>
                  <a:cubicBezTo>
                    <a:pt x="561537" y="1113127"/>
                    <a:pt x="566807" y="1075757"/>
                    <a:pt x="575572" y="1038268"/>
                  </a:cubicBezTo>
                  <a:lnTo>
                    <a:pt x="675420" y="1085798"/>
                  </a:lnTo>
                  <a:cubicBezTo>
                    <a:pt x="675753" y="1070729"/>
                    <a:pt x="676085" y="1055659"/>
                    <a:pt x="676418" y="1040590"/>
                  </a:cubicBezTo>
                  <a:cubicBezTo>
                    <a:pt x="680712" y="1003865"/>
                    <a:pt x="688568" y="966924"/>
                    <a:pt x="700215" y="930227"/>
                  </a:cubicBezTo>
                  <a:lnTo>
                    <a:pt x="801823" y="986318"/>
                  </a:lnTo>
                  <a:lnTo>
                    <a:pt x="802624" y="950101"/>
                  </a:lnTo>
                  <a:cubicBezTo>
                    <a:pt x="806917" y="913376"/>
                    <a:pt x="814774" y="876434"/>
                    <a:pt x="826420" y="839739"/>
                  </a:cubicBezTo>
                  <a:lnTo>
                    <a:pt x="918413" y="890519"/>
                  </a:lnTo>
                  <a:cubicBezTo>
                    <a:pt x="918711" y="877042"/>
                    <a:pt x="919008" y="863565"/>
                    <a:pt x="919306" y="850088"/>
                  </a:cubicBezTo>
                  <a:cubicBezTo>
                    <a:pt x="923600" y="813364"/>
                    <a:pt x="931457" y="776421"/>
                    <a:pt x="943103" y="739725"/>
                  </a:cubicBezTo>
                  <a:lnTo>
                    <a:pt x="999910" y="771084"/>
                  </a:lnTo>
                  <a:cubicBezTo>
                    <a:pt x="1000030" y="765669"/>
                    <a:pt x="1000149" y="760253"/>
                    <a:pt x="1000269" y="754838"/>
                  </a:cubicBezTo>
                  <a:cubicBezTo>
                    <a:pt x="1004561" y="718113"/>
                    <a:pt x="1012419" y="681171"/>
                    <a:pt x="1024064" y="644476"/>
                  </a:cubicBezTo>
                  <a:lnTo>
                    <a:pt x="1112142" y="693096"/>
                  </a:lnTo>
                  <a:lnTo>
                    <a:pt x="1119025" y="616644"/>
                  </a:lnTo>
                  <a:cubicBezTo>
                    <a:pt x="1124964" y="580442"/>
                    <a:pt x="1133686" y="543774"/>
                    <a:pt x="1145332" y="507079"/>
                  </a:cubicBezTo>
                  <a:lnTo>
                    <a:pt x="1244790" y="570302"/>
                  </a:lnTo>
                  <a:lnTo>
                    <a:pt x="1253375" y="484482"/>
                  </a:lnTo>
                  <a:cubicBezTo>
                    <a:pt x="1259076" y="451093"/>
                    <a:pt x="1267226" y="417338"/>
                    <a:pt x="1277941" y="383572"/>
                  </a:cubicBezTo>
                  <a:lnTo>
                    <a:pt x="1360269" y="437774"/>
                  </a:lnTo>
                  <a:cubicBezTo>
                    <a:pt x="1378010" y="311091"/>
                    <a:pt x="1390693" y="220150"/>
                    <a:pt x="1383150" y="0"/>
                  </a:cubicBezTo>
                  <a:close/>
                </a:path>
              </a:pathLst>
            </a:custGeom>
            <a:gradFill>
              <a:gsLst>
                <a:gs pos="40000">
                  <a:srgbClr val="008000"/>
                </a:gs>
                <a:gs pos="100000">
                  <a:srgbClr val="0033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FD347C8-C359-4D15-AE2F-B4349C5D1E72}"/>
                </a:ext>
              </a:extLst>
            </p:cNvPr>
            <p:cNvSpPr/>
            <p:nvPr/>
          </p:nvSpPr>
          <p:spPr>
            <a:xfrm>
              <a:off x="2137754" y="2533747"/>
              <a:ext cx="2116256" cy="3236923"/>
            </a:xfrm>
            <a:custGeom>
              <a:avLst/>
              <a:gdLst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228062 w 2116256"/>
                <a:gd name="connsiteY3" fmla="*/ 0 h 3236923"/>
                <a:gd name="connsiteX4" fmla="*/ 1232416 w 2116256"/>
                <a:gd name="connsiteY4" fmla="*/ 46989 h 3236923"/>
                <a:gd name="connsiteX5" fmla="*/ 1219433 w 2116256"/>
                <a:gd name="connsiteY5" fmla="*/ 180679 h 3236923"/>
                <a:gd name="connsiteX6" fmla="*/ 1104468 w 2116256"/>
                <a:gd name="connsiteY6" fmla="*/ 451430 h 3236923"/>
                <a:gd name="connsiteX7" fmla="*/ 1055688 w 2116256"/>
                <a:gd name="connsiteY7" fmla="*/ 511019 h 3236923"/>
                <a:gd name="connsiteX8" fmla="*/ 1054932 w 2116256"/>
                <a:gd name="connsiteY8" fmla="*/ 581921 h 3236923"/>
                <a:gd name="connsiteX9" fmla="*/ 1050486 w 2116256"/>
                <a:gd name="connsiteY9" fmla="*/ 843040 h 3236923"/>
                <a:gd name="connsiteX10" fmla="*/ 1049291 w 2116256"/>
                <a:gd name="connsiteY10" fmla="*/ 897396 h 3236923"/>
                <a:gd name="connsiteX11" fmla="*/ 1135838 w 2116256"/>
                <a:gd name="connsiteY11" fmla="*/ 845534 h 3236923"/>
                <a:gd name="connsiteX12" fmla="*/ 1410470 w 2116256"/>
                <a:gd name="connsiteY12" fmla="*/ 275294 h 3236923"/>
                <a:gd name="connsiteX13" fmla="*/ 1398737 w 2116256"/>
                <a:gd name="connsiteY13" fmla="*/ 146800 h 3236923"/>
                <a:gd name="connsiteX14" fmla="*/ 1411940 w 2116256"/>
                <a:gd name="connsiteY14" fmla="*/ 192106 h 3236923"/>
                <a:gd name="connsiteX15" fmla="*/ 1424595 w 2116256"/>
                <a:gd name="connsiteY15" fmla="*/ 325827 h 3236923"/>
                <a:gd name="connsiteX16" fmla="*/ 1124690 w 2116256"/>
                <a:gd name="connsiteY16" fmla="*/ 893285 h 3236923"/>
                <a:gd name="connsiteX17" fmla="*/ 1048467 w 2116256"/>
                <a:gd name="connsiteY17" fmla="*/ 934851 h 3236923"/>
                <a:gd name="connsiteX18" fmla="*/ 1044462 w 2116256"/>
                <a:gd name="connsiteY18" fmla="*/ 1116914 h 3236923"/>
                <a:gd name="connsiteX19" fmla="*/ 1034958 w 2116256"/>
                <a:gd name="connsiteY19" fmla="*/ 1508746 h 3236923"/>
                <a:gd name="connsiteX20" fmla="*/ 1034619 w 2116256"/>
                <a:gd name="connsiteY20" fmla="*/ 1523165 h 3236923"/>
                <a:gd name="connsiteX21" fmla="*/ 1127265 w 2116256"/>
                <a:gd name="connsiteY21" fmla="*/ 1462971 h 3236923"/>
                <a:gd name="connsiteX22" fmla="*/ 1612578 w 2116256"/>
                <a:gd name="connsiteY22" fmla="*/ 743084 h 3236923"/>
                <a:gd name="connsiteX23" fmla="*/ 1661255 w 2116256"/>
                <a:gd name="connsiteY23" fmla="*/ 517582 h 3236923"/>
                <a:gd name="connsiteX24" fmla="*/ 1667576 w 2116256"/>
                <a:gd name="connsiteY24" fmla="*/ 411635 h 3236923"/>
                <a:gd name="connsiteX25" fmla="*/ 1669348 w 2116256"/>
                <a:gd name="connsiteY25" fmla="*/ 484101 h 3236923"/>
                <a:gd name="connsiteX26" fmla="*/ 1640657 w 2116256"/>
                <a:gd name="connsiteY26" fmla="*/ 711266 h 3236923"/>
                <a:gd name="connsiteX27" fmla="*/ 1095304 w 2116256"/>
                <a:gd name="connsiteY27" fmla="*/ 1559559 h 3236923"/>
                <a:gd name="connsiteX28" fmla="*/ 1032978 w 2116256"/>
                <a:gd name="connsiteY28" fmla="*/ 1592979 h 3236923"/>
                <a:gd name="connsiteX29" fmla="*/ 1032237 w 2116256"/>
                <a:gd name="connsiteY29" fmla="*/ 1624490 h 3236923"/>
                <a:gd name="connsiteX30" fmla="*/ 1028317 w 2116256"/>
                <a:gd name="connsiteY30" fmla="*/ 1818974 h 3236923"/>
                <a:gd name="connsiteX31" fmla="*/ 1025845 w 2116256"/>
                <a:gd name="connsiteY31" fmla="*/ 1948960 h 3236923"/>
                <a:gd name="connsiteX32" fmla="*/ 1138745 w 2116256"/>
                <a:gd name="connsiteY32" fmla="*/ 1925414 h 3236923"/>
                <a:gd name="connsiteX33" fmla="*/ 1494733 w 2116256"/>
                <a:gd name="connsiteY33" fmla="*/ 1780066 h 3236923"/>
                <a:gd name="connsiteX34" fmla="*/ 2110115 w 2116256"/>
                <a:gd name="connsiteY34" fmla="*/ 924549 h 3236923"/>
                <a:gd name="connsiteX35" fmla="*/ 2108250 w 2116256"/>
                <a:gd name="connsiteY35" fmla="*/ 863655 h 3236923"/>
                <a:gd name="connsiteX36" fmla="*/ 2113662 w 2116256"/>
                <a:gd name="connsiteY36" fmla="*/ 896883 h 3236923"/>
                <a:gd name="connsiteX37" fmla="*/ 1500568 w 2116256"/>
                <a:gd name="connsiteY37" fmla="*/ 1827080 h 3236923"/>
                <a:gd name="connsiteX38" fmla="*/ 1026946 w 2116256"/>
                <a:gd name="connsiteY38" fmla="*/ 1996961 h 3236923"/>
                <a:gd name="connsiteX39" fmla="*/ 1024790 w 2116256"/>
                <a:gd name="connsiteY39" fmla="*/ 1997221 h 3236923"/>
                <a:gd name="connsiteX40" fmla="*/ 1021917 w 2116256"/>
                <a:gd name="connsiteY40" fmla="*/ 2112004 h 3236923"/>
                <a:gd name="connsiteX41" fmla="*/ 1005495 w 2116256"/>
                <a:gd name="connsiteY41" fmla="*/ 2709766 h 3236923"/>
                <a:gd name="connsiteX42" fmla="*/ 1023552 w 2116256"/>
                <a:gd name="connsiteY42" fmla="*/ 3170694 h 3236923"/>
                <a:gd name="connsiteX43" fmla="*/ 975981 w 2116256"/>
                <a:gd name="connsiteY43" fmla="*/ 3224117 h 3236923"/>
                <a:gd name="connsiteX44" fmla="*/ 923600 w 2116256"/>
                <a:gd name="connsiteY44" fmla="*/ 3187995 h 3236923"/>
                <a:gd name="connsiteX45" fmla="*/ 924534 w 2116256"/>
                <a:gd name="connsiteY45" fmla="*/ 2747867 h 3236923"/>
                <a:gd name="connsiteX46" fmla="*/ 954965 w 2116256"/>
                <a:gd name="connsiteY46" fmla="*/ 2355938 h 3236923"/>
                <a:gd name="connsiteX47" fmla="*/ 971114 w 2116256"/>
                <a:gd name="connsiteY47" fmla="*/ 2149526 h 3236923"/>
                <a:gd name="connsiteX48" fmla="*/ 956040 w 2116256"/>
                <a:gd name="connsiteY48" fmla="*/ 2144623 h 3236923"/>
                <a:gd name="connsiteX49" fmla="*/ 531159 w 2116256"/>
                <a:gd name="connsiteY49" fmla="*/ 1910549 h 3236923"/>
                <a:gd name="connsiteX50" fmla="*/ 4544 w 2116256"/>
                <a:gd name="connsiteY50" fmla="*/ 1010972 h 3236923"/>
                <a:gd name="connsiteX51" fmla="*/ 10557 w 2116256"/>
                <a:gd name="connsiteY51" fmla="*/ 984108 h 3236923"/>
                <a:gd name="connsiteX52" fmla="*/ 6857 w 2116256"/>
                <a:gd name="connsiteY52" fmla="*/ 1034894 h 3236923"/>
                <a:gd name="connsiteX53" fmla="*/ 538010 w 2116256"/>
                <a:gd name="connsiteY53" fmla="*/ 1872188 h 3236923"/>
                <a:gd name="connsiteX54" fmla="*/ 962892 w 2116256"/>
                <a:gd name="connsiteY54" fmla="*/ 2106262 h 3236923"/>
                <a:gd name="connsiteX55" fmla="*/ 974211 w 2116256"/>
                <a:gd name="connsiteY55" fmla="*/ 2109943 h 3236923"/>
                <a:gd name="connsiteX56" fmla="*/ 974248 w 2116256"/>
                <a:gd name="connsiteY56" fmla="*/ 2109470 h 3236923"/>
                <a:gd name="connsiteX57" fmla="*/ 983110 w 2116256"/>
                <a:gd name="connsiteY57" fmla="*/ 1969651 h 3236923"/>
                <a:gd name="connsiteX58" fmla="*/ 989081 w 2116256"/>
                <a:gd name="connsiteY58" fmla="*/ 1850813 h 3236923"/>
                <a:gd name="connsiteX59" fmla="*/ 928009 w 2116256"/>
                <a:gd name="connsiteY59" fmla="*/ 1814317 h 3236923"/>
                <a:gd name="connsiteX60" fmla="*/ 364334 w 2116256"/>
                <a:gd name="connsiteY60" fmla="*/ 875382 h 3236923"/>
                <a:gd name="connsiteX61" fmla="*/ 331189 w 2116256"/>
                <a:gd name="connsiteY61" fmla="*/ 626187 h 3236923"/>
                <a:gd name="connsiteX62" fmla="*/ 331582 w 2116256"/>
                <a:gd name="connsiteY62" fmla="*/ 546902 h 3236923"/>
                <a:gd name="connsiteX63" fmla="*/ 339953 w 2116256"/>
                <a:gd name="connsiteY63" fmla="*/ 662988 h 3236923"/>
                <a:gd name="connsiteX64" fmla="*/ 393129 w 2116256"/>
                <a:gd name="connsiteY64" fmla="*/ 910745 h 3236923"/>
                <a:gd name="connsiteX65" fmla="*/ 989331 w 2116256"/>
                <a:gd name="connsiteY65" fmla="*/ 1776430 h 3236923"/>
                <a:gd name="connsiteX66" fmla="*/ 992371 w 2116256"/>
                <a:gd name="connsiteY66" fmla="*/ 177817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033899 w 2116256"/>
                <a:gd name="connsiteY3" fmla="*/ 34311 h 3236923"/>
                <a:gd name="connsiteX4" fmla="*/ 1228062 w 2116256"/>
                <a:gd name="connsiteY4" fmla="*/ 0 h 3236923"/>
                <a:gd name="connsiteX5" fmla="*/ 1232416 w 2116256"/>
                <a:gd name="connsiteY5" fmla="*/ 46989 h 3236923"/>
                <a:gd name="connsiteX6" fmla="*/ 1219433 w 2116256"/>
                <a:gd name="connsiteY6" fmla="*/ 180679 h 3236923"/>
                <a:gd name="connsiteX7" fmla="*/ 1104468 w 2116256"/>
                <a:gd name="connsiteY7" fmla="*/ 451430 h 3236923"/>
                <a:gd name="connsiteX8" fmla="*/ 1055688 w 2116256"/>
                <a:gd name="connsiteY8" fmla="*/ 511019 h 3236923"/>
                <a:gd name="connsiteX9" fmla="*/ 1054932 w 2116256"/>
                <a:gd name="connsiteY9" fmla="*/ 581921 h 3236923"/>
                <a:gd name="connsiteX10" fmla="*/ 1050486 w 2116256"/>
                <a:gd name="connsiteY10" fmla="*/ 843040 h 3236923"/>
                <a:gd name="connsiteX11" fmla="*/ 1049291 w 2116256"/>
                <a:gd name="connsiteY11" fmla="*/ 897396 h 3236923"/>
                <a:gd name="connsiteX12" fmla="*/ 1135838 w 2116256"/>
                <a:gd name="connsiteY12" fmla="*/ 845534 h 3236923"/>
                <a:gd name="connsiteX13" fmla="*/ 1410470 w 2116256"/>
                <a:gd name="connsiteY13" fmla="*/ 275294 h 3236923"/>
                <a:gd name="connsiteX14" fmla="*/ 1398737 w 2116256"/>
                <a:gd name="connsiteY14" fmla="*/ 146800 h 3236923"/>
                <a:gd name="connsiteX15" fmla="*/ 1411940 w 2116256"/>
                <a:gd name="connsiteY15" fmla="*/ 192106 h 3236923"/>
                <a:gd name="connsiteX16" fmla="*/ 1424595 w 2116256"/>
                <a:gd name="connsiteY16" fmla="*/ 325827 h 3236923"/>
                <a:gd name="connsiteX17" fmla="*/ 1124690 w 2116256"/>
                <a:gd name="connsiteY17" fmla="*/ 893285 h 3236923"/>
                <a:gd name="connsiteX18" fmla="*/ 1048467 w 2116256"/>
                <a:gd name="connsiteY18" fmla="*/ 934851 h 3236923"/>
                <a:gd name="connsiteX19" fmla="*/ 1044462 w 2116256"/>
                <a:gd name="connsiteY19" fmla="*/ 1116914 h 3236923"/>
                <a:gd name="connsiteX20" fmla="*/ 1034958 w 2116256"/>
                <a:gd name="connsiteY20" fmla="*/ 1508746 h 3236923"/>
                <a:gd name="connsiteX21" fmla="*/ 1034619 w 2116256"/>
                <a:gd name="connsiteY21" fmla="*/ 1523165 h 3236923"/>
                <a:gd name="connsiteX22" fmla="*/ 1127265 w 2116256"/>
                <a:gd name="connsiteY22" fmla="*/ 1462971 h 3236923"/>
                <a:gd name="connsiteX23" fmla="*/ 1612578 w 2116256"/>
                <a:gd name="connsiteY23" fmla="*/ 743084 h 3236923"/>
                <a:gd name="connsiteX24" fmla="*/ 1661255 w 2116256"/>
                <a:gd name="connsiteY24" fmla="*/ 517582 h 3236923"/>
                <a:gd name="connsiteX25" fmla="*/ 1667576 w 2116256"/>
                <a:gd name="connsiteY25" fmla="*/ 411635 h 3236923"/>
                <a:gd name="connsiteX26" fmla="*/ 1669348 w 2116256"/>
                <a:gd name="connsiteY26" fmla="*/ 484101 h 3236923"/>
                <a:gd name="connsiteX27" fmla="*/ 1640657 w 2116256"/>
                <a:gd name="connsiteY27" fmla="*/ 711266 h 3236923"/>
                <a:gd name="connsiteX28" fmla="*/ 1095304 w 2116256"/>
                <a:gd name="connsiteY28" fmla="*/ 1559559 h 3236923"/>
                <a:gd name="connsiteX29" fmla="*/ 1032978 w 2116256"/>
                <a:gd name="connsiteY29" fmla="*/ 1592979 h 3236923"/>
                <a:gd name="connsiteX30" fmla="*/ 1032237 w 2116256"/>
                <a:gd name="connsiteY30" fmla="*/ 1624490 h 3236923"/>
                <a:gd name="connsiteX31" fmla="*/ 1028317 w 2116256"/>
                <a:gd name="connsiteY31" fmla="*/ 1818974 h 3236923"/>
                <a:gd name="connsiteX32" fmla="*/ 1025845 w 2116256"/>
                <a:gd name="connsiteY32" fmla="*/ 1948960 h 3236923"/>
                <a:gd name="connsiteX33" fmla="*/ 1138745 w 2116256"/>
                <a:gd name="connsiteY33" fmla="*/ 1925414 h 3236923"/>
                <a:gd name="connsiteX34" fmla="*/ 1494733 w 2116256"/>
                <a:gd name="connsiteY34" fmla="*/ 1780066 h 3236923"/>
                <a:gd name="connsiteX35" fmla="*/ 2110115 w 2116256"/>
                <a:gd name="connsiteY35" fmla="*/ 924549 h 3236923"/>
                <a:gd name="connsiteX36" fmla="*/ 2108250 w 2116256"/>
                <a:gd name="connsiteY36" fmla="*/ 863655 h 3236923"/>
                <a:gd name="connsiteX37" fmla="*/ 2113662 w 2116256"/>
                <a:gd name="connsiteY37" fmla="*/ 896883 h 3236923"/>
                <a:gd name="connsiteX38" fmla="*/ 1500568 w 2116256"/>
                <a:gd name="connsiteY38" fmla="*/ 1827080 h 3236923"/>
                <a:gd name="connsiteX39" fmla="*/ 1026946 w 2116256"/>
                <a:gd name="connsiteY39" fmla="*/ 1996961 h 3236923"/>
                <a:gd name="connsiteX40" fmla="*/ 1024790 w 2116256"/>
                <a:gd name="connsiteY40" fmla="*/ 1997221 h 3236923"/>
                <a:gd name="connsiteX41" fmla="*/ 1021917 w 2116256"/>
                <a:gd name="connsiteY41" fmla="*/ 2112004 h 3236923"/>
                <a:gd name="connsiteX42" fmla="*/ 1005495 w 2116256"/>
                <a:gd name="connsiteY42" fmla="*/ 2709766 h 3236923"/>
                <a:gd name="connsiteX43" fmla="*/ 1023552 w 2116256"/>
                <a:gd name="connsiteY43" fmla="*/ 3170694 h 3236923"/>
                <a:gd name="connsiteX44" fmla="*/ 975981 w 2116256"/>
                <a:gd name="connsiteY44" fmla="*/ 3224117 h 3236923"/>
                <a:gd name="connsiteX45" fmla="*/ 923600 w 2116256"/>
                <a:gd name="connsiteY45" fmla="*/ 3187995 h 3236923"/>
                <a:gd name="connsiteX46" fmla="*/ 924534 w 2116256"/>
                <a:gd name="connsiteY46" fmla="*/ 2747867 h 3236923"/>
                <a:gd name="connsiteX47" fmla="*/ 954965 w 2116256"/>
                <a:gd name="connsiteY47" fmla="*/ 2355938 h 3236923"/>
                <a:gd name="connsiteX48" fmla="*/ 971114 w 2116256"/>
                <a:gd name="connsiteY48" fmla="*/ 2149526 h 3236923"/>
                <a:gd name="connsiteX49" fmla="*/ 956040 w 2116256"/>
                <a:gd name="connsiteY49" fmla="*/ 2144623 h 3236923"/>
                <a:gd name="connsiteX50" fmla="*/ 531159 w 2116256"/>
                <a:gd name="connsiteY50" fmla="*/ 1910549 h 3236923"/>
                <a:gd name="connsiteX51" fmla="*/ 4544 w 2116256"/>
                <a:gd name="connsiteY51" fmla="*/ 1010972 h 3236923"/>
                <a:gd name="connsiteX52" fmla="*/ 10557 w 2116256"/>
                <a:gd name="connsiteY52" fmla="*/ 984108 h 3236923"/>
                <a:gd name="connsiteX53" fmla="*/ 6857 w 2116256"/>
                <a:gd name="connsiteY53" fmla="*/ 1034894 h 3236923"/>
                <a:gd name="connsiteX54" fmla="*/ 538010 w 2116256"/>
                <a:gd name="connsiteY54" fmla="*/ 1872188 h 3236923"/>
                <a:gd name="connsiteX55" fmla="*/ 962892 w 2116256"/>
                <a:gd name="connsiteY55" fmla="*/ 2106262 h 3236923"/>
                <a:gd name="connsiteX56" fmla="*/ 974211 w 2116256"/>
                <a:gd name="connsiteY56" fmla="*/ 2109943 h 3236923"/>
                <a:gd name="connsiteX57" fmla="*/ 974248 w 2116256"/>
                <a:gd name="connsiteY57" fmla="*/ 2109470 h 3236923"/>
                <a:gd name="connsiteX58" fmla="*/ 983110 w 2116256"/>
                <a:gd name="connsiteY58" fmla="*/ 1969651 h 3236923"/>
                <a:gd name="connsiteX59" fmla="*/ 989081 w 2116256"/>
                <a:gd name="connsiteY59" fmla="*/ 1850813 h 3236923"/>
                <a:gd name="connsiteX60" fmla="*/ 928009 w 2116256"/>
                <a:gd name="connsiteY60" fmla="*/ 1814317 h 3236923"/>
                <a:gd name="connsiteX61" fmla="*/ 364334 w 2116256"/>
                <a:gd name="connsiteY61" fmla="*/ 875382 h 3236923"/>
                <a:gd name="connsiteX62" fmla="*/ 331189 w 2116256"/>
                <a:gd name="connsiteY62" fmla="*/ 626187 h 3236923"/>
                <a:gd name="connsiteX63" fmla="*/ 331582 w 2116256"/>
                <a:gd name="connsiteY63" fmla="*/ 546902 h 3236923"/>
                <a:gd name="connsiteX64" fmla="*/ 339953 w 2116256"/>
                <a:gd name="connsiteY64" fmla="*/ 662988 h 3236923"/>
                <a:gd name="connsiteX65" fmla="*/ 393129 w 2116256"/>
                <a:gd name="connsiteY65" fmla="*/ 910745 h 3236923"/>
                <a:gd name="connsiteX66" fmla="*/ 989331 w 2116256"/>
                <a:gd name="connsiteY66" fmla="*/ 177643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94" fmla="*/ 1228062 w 2116256"/>
                <a:gd name="connsiteY94" fmla="*/ 0 h 323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116256" h="3236923">
                  <a:moveTo>
                    <a:pt x="1033899" y="34311"/>
                  </a:moveTo>
                  <a:lnTo>
                    <a:pt x="1033899" y="34319"/>
                  </a:lnTo>
                  <a:cubicBezTo>
                    <a:pt x="1033899" y="34320"/>
                    <a:pt x="1033898" y="34320"/>
                    <a:pt x="1033898" y="34321"/>
                  </a:cubicBezTo>
                  <a:cubicBezTo>
                    <a:pt x="1033898" y="34318"/>
                    <a:pt x="1033899" y="34314"/>
                    <a:pt x="1033899" y="34311"/>
                  </a:cubicBezTo>
                  <a:close/>
                  <a:moveTo>
                    <a:pt x="1228062" y="0"/>
                  </a:moveTo>
                  <a:lnTo>
                    <a:pt x="1232416" y="46989"/>
                  </a:lnTo>
                  <a:cubicBezTo>
                    <a:pt x="1232355" y="90971"/>
                    <a:pt x="1228136" y="135707"/>
                    <a:pt x="1219433" y="180679"/>
                  </a:cubicBezTo>
                  <a:cubicBezTo>
                    <a:pt x="1199850" y="281866"/>
                    <a:pt x="1159651" y="373472"/>
                    <a:pt x="1104468" y="451430"/>
                  </a:cubicBezTo>
                  <a:lnTo>
                    <a:pt x="1055688" y="511019"/>
                  </a:lnTo>
                  <a:lnTo>
                    <a:pt x="1054932" y="581921"/>
                  </a:lnTo>
                  <a:cubicBezTo>
                    <a:pt x="1053840" y="664656"/>
                    <a:pt x="1052295" y="752785"/>
                    <a:pt x="1050486" y="843040"/>
                  </a:cubicBezTo>
                  <a:cubicBezTo>
                    <a:pt x="1050088" y="861159"/>
                    <a:pt x="1049689" y="879277"/>
                    <a:pt x="1049291" y="897396"/>
                  </a:cubicBezTo>
                  <a:lnTo>
                    <a:pt x="1135838" y="845534"/>
                  </a:lnTo>
                  <a:cubicBezTo>
                    <a:pt x="1301532" y="721952"/>
                    <a:pt x="1410470" y="512668"/>
                    <a:pt x="1410470" y="275294"/>
                  </a:cubicBezTo>
                  <a:lnTo>
                    <a:pt x="1398737" y="146800"/>
                  </a:lnTo>
                  <a:lnTo>
                    <a:pt x="1411940" y="192106"/>
                  </a:lnTo>
                  <a:cubicBezTo>
                    <a:pt x="1420238" y="235299"/>
                    <a:pt x="1424595" y="280021"/>
                    <a:pt x="1424595" y="325827"/>
                  </a:cubicBezTo>
                  <a:cubicBezTo>
                    <a:pt x="1424595" y="566311"/>
                    <a:pt x="1304490" y="776913"/>
                    <a:pt x="1124690" y="893285"/>
                  </a:cubicBezTo>
                  <a:lnTo>
                    <a:pt x="1048467" y="934851"/>
                  </a:lnTo>
                  <a:lnTo>
                    <a:pt x="1044462" y="1116914"/>
                  </a:lnTo>
                  <a:cubicBezTo>
                    <a:pt x="1041245" y="1253771"/>
                    <a:pt x="1037863" y="1388059"/>
                    <a:pt x="1034958" y="1508746"/>
                  </a:cubicBezTo>
                  <a:lnTo>
                    <a:pt x="1034619" y="1523165"/>
                  </a:lnTo>
                  <a:lnTo>
                    <a:pt x="1127265" y="1462971"/>
                  </a:lnTo>
                  <a:cubicBezTo>
                    <a:pt x="1341365" y="1306735"/>
                    <a:pt x="1520776" y="1053397"/>
                    <a:pt x="1612578" y="743084"/>
                  </a:cubicBezTo>
                  <a:cubicBezTo>
                    <a:pt x="1634960" y="667426"/>
                    <a:pt x="1651074" y="591963"/>
                    <a:pt x="1661255" y="517582"/>
                  </a:cubicBezTo>
                  <a:lnTo>
                    <a:pt x="1667576" y="411635"/>
                  </a:lnTo>
                  <a:cubicBezTo>
                    <a:pt x="1668167" y="435790"/>
                    <a:pt x="1668757" y="459946"/>
                    <a:pt x="1669348" y="484101"/>
                  </a:cubicBezTo>
                  <a:cubicBezTo>
                    <a:pt x="1665586" y="558591"/>
                    <a:pt x="1656155" y="634597"/>
                    <a:pt x="1640657" y="711266"/>
                  </a:cubicBezTo>
                  <a:cubicBezTo>
                    <a:pt x="1563165" y="1094610"/>
                    <a:pt x="1352361" y="1403788"/>
                    <a:pt x="1095304" y="1559559"/>
                  </a:cubicBezTo>
                  <a:lnTo>
                    <a:pt x="1032978" y="1592979"/>
                  </a:lnTo>
                  <a:lnTo>
                    <a:pt x="1032237" y="1624490"/>
                  </a:lnTo>
                  <a:cubicBezTo>
                    <a:pt x="1030560" y="1698087"/>
                    <a:pt x="1029190" y="1764004"/>
                    <a:pt x="1028317" y="1818974"/>
                  </a:cubicBezTo>
                  <a:lnTo>
                    <a:pt x="1025845" y="1948960"/>
                  </a:lnTo>
                  <a:lnTo>
                    <a:pt x="1138745" y="1925414"/>
                  </a:lnTo>
                  <a:cubicBezTo>
                    <a:pt x="1257254" y="1894955"/>
                    <a:pt x="1377771" y="1846668"/>
                    <a:pt x="1494733" y="1780066"/>
                  </a:cubicBezTo>
                  <a:cubicBezTo>
                    <a:pt x="1869009" y="1566941"/>
                    <a:pt x="2100579" y="1226805"/>
                    <a:pt x="2110115" y="924549"/>
                  </a:cubicBezTo>
                  <a:cubicBezTo>
                    <a:pt x="2109493" y="904251"/>
                    <a:pt x="2108872" y="883953"/>
                    <a:pt x="2108250" y="863655"/>
                  </a:cubicBezTo>
                  <a:lnTo>
                    <a:pt x="2113662" y="896883"/>
                  </a:lnTo>
                  <a:cubicBezTo>
                    <a:pt x="2144018" y="1216247"/>
                    <a:pt x="1906034" y="1596194"/>
                    <a:pt x="1500568" y="1827080"/>
                  </a:cubicBezTo>
                  <a:cubicBezTo>
                    <a:pt x="1344619" y="1915882"/>
                    <a:pt x="1182349" y="1972126"/>
                    <a:pt x="1026946" y="1996961"/>
                  </a:cubicBezTo>
                  <a:lnTo>
                    <a:pt x="1024790" y="1997221"/>
                  </a:lnTo>
                  <a:cubicBezTo>
                    <a:pt x="1023832" y="2035482"/>
                    <a:pt x="1022875" y="2073743"/>
                    <a:pt x="1021917" y="2112004"/>
                  </a:cubicBezTo>
                  <a:cubicBezTo>
                    <a:pt x="1014702" y="2371580"/>
                    <a:pt x="1006090" y="2540801"/>
                    <a:pt x="1005495" y="2709766"/>
                  </a:cubicBezTo>
                  <a:cubicBezTo>
                    <a:pt x="1004701" y="2935053"/>
                    <a:pt x="1006246" y="3134182"/>
                    <a:pt x="1023552" y="3170694"/>
                  </a:cubicBezTo>
                  <a:cubicBezTo>
                    <a:pt x="1043412" y="3205965"/>
                    <a:pt x="992639" y="3221234"/>
                    <a:pt x="975981" y="3224117"/>
                  </a:cubicBezTo>
                  <a:cubicBezTo>
                    <a:pt x="959322" y="3227001"/>
                    <a:pt x="932174" y="3267371"/>
                    <a:pt x="923600" y="3187995"/>
                  </a:cubicBezTo>
                  <a:cubicBezTo>
                    <a:pt x="915025" y="3108620"/>
                    <a:pt x="913339" y="2976321"/>
                    <a:pt x="924534" y="2747867"/>
                  </a:cubicBezTo>
                  <a:cubicBezTo>
                    <a:pt x="930131" y="2633640"/>
                    <a:pt x="942101" y="2507017"/>
                    <a:pt x="954965" y="2355938"/>
                  </a:cubicBezTo>
                  <a:lnTo>
                    <a:pt x="971114" y="2149526"/>
                  </a:lnTo>
                  <a:lnTo>
                    <a:pt x="956040" y="2144623"/>
                  </a:lnTo>
                  <a:cubicBezTo>
                    <a:pt x="815612" y="2093777"/>
                    <a:pt x="669977" y="2015226"/>
                    <a:pt x="531159" y="1910549"/>
                  </a:cubicBezTo>
                  <a:cubicBezTo>
                    <a:pt x="170232" y="1638388"/>
                    <a:pt x="-33561" y="1273348"/>
                    <a:pt x="4544" y="1010972"/>
                  </a:cubicBezTo>
                  <a:lnTo>
                    <a:pt x="10557" y="984108"/>
                  </a:lnTo>
                  <a:lnTo>
                    <a:pt x="6857" y="1034894"/>
                  </a:lnTo>
                  <a:cubicBezTo>
                    <a:pt x="5573" y="1290598"/>
                    <a:pt x="204847" y="1620962"/>
                    <a:pt x="538010" y="1872188"/>
                  </a:cubicBezTo>
                  <a:cubicBezTo>
                    <a:pt x="676828" y="1976865"/>
                    <a:pt x="822463" y="2055416"/>
                    <a:pt x="962892" y="2106262"/>
                  </a:cubicBezTo>
                  <a:lnTo>
                    <a:pt x="974211" y="2109943"/>
                  </a:lnTo>
                  <a:cubicBezTo>
                    <a:pt x="974223" y="2109785"/>
                    <a:pt x="974236" y="2109628"/>
                    <a:pt x="974248" y="2109470"/>
                  </a:cubicBezTo>
                  <a:cubicBezTo>
                    <a:pt x="977346" y="2064832"/>
                    <a:pt x="980328" y="2018289"/>
                    <a:pt x="983110" y="1969651"/>
                  </a:cubicBezTo>
                  <a:lnTo>
                    <a:pt x="989081" y="1850813"/>
                  </a:lnTo>
                  <a:lnTo>
                    <a:pt x="928009" y="1814317"/>
                  </a:lnTo>
                  <a:cubicBezTo>
                    <a:pt x="666981" y="1638902"/>
                    <a:pt x="449452" y="1296458"/>
                    <a:pt x="364334" y="875382"/>
                  </a:cubicBezTo>
                  <a:cubicBezTo>
                    <a:pt x="347310" y="791167"/>
                    <a:pt x="336389" y="707793"/>
                    <a:pt x="331189" y="626187"/>
                  </a:cubicBezTo>
                  <a:lnTo>
                    <a:pt x="331582" y="546902"/>
                  </a:lnTo>
                  <a:lnTo>
                    <a:pt x="339953" y="662988"/>
                  </a:lnTo>
                  <a:cubicBezTo>
                    <a:pt x="351595" y="744598"/>
                    <a:pt x="369214" y="827505"/>
                    <a:pt x="393129" y="910745"/>
                  </a:cubicBezTo>
                  <a:cubicBezTo>
                    <a:pt x="505230" y="1300931"/>
                    <a:pt x="730779" y="1611850"/>
                    <a:pt x="989331" y="1776430"/>
                  </a:cubicBezTo>
                  <a:lnTo>
                    <a:pt x="997906" y="1643312"/>
                  </a:lnTo>
                  <a:cubicBezTo>
                    <a:pt x="1002795" y="1518308"/>
                    <a:pt x="1007861" y="1377064"/>
                    <a:pt x="1012613" y="1230525"/>
                  </a:cubicBezTo>
                  <a:cubicBezTo>
                    <a:pt x="1013000" y="1217936"/>
                    <a:pt x="1013386" y="1205347"/>
                    <a:pt x="1013773" y="1192758"/>
                  </a:cubicBezTo>
                  <a:lnTo>
                    <a:pt x="947490" y="1138701"/>
                  </a:lnTo>
                  <a:cubicBezTo>
                    <a:pt x="785826" y="982213"/>
                    <a:pt x="677836" y="699014"/>
                    <a:pt x="677836" y="375633"/>
                  </a:cubicBezTo>
                  <a:cubicBezTo>
                    <a:pt x="677836" y="314036"/>
                    <a:pt x="681754" y="253898"/>
                    <a:pt x="689215" y="195816"/>
                  </a:cubicBezTo>
                  <a:lnTo>
                    <a:pt x="701086" y="134893"/>
                  </a:lnTo>
                  <a:lnTo>
                    <a:pt x="690536" y="307681"/>
                  </a:lnTo>
                  <a:cubicBezTo>
                    <a:pt x="690536" y="626881"/>
                    <a:pt x="788486" y="908307"/>
                    <a:pt x="937466" y="1074489"/>
                  </a:cubicBezTo>
                  <a:lnTo>
                    <a:pt x="1015264" y="1144211"/>
                  </a:lnTo>
                  <a:lnTo>
                    <a:pt x="1019443" y="1008113"/>
                  </a:lnTo>
                  <a:cubicBezTo>
                    <a:pt x="1025915" y="784466"/>
                    <a:pt x="1031125" y="561218"/>
                    <a:pt x="1033413" y="375309"/>
                  </a:cubicBezTo>
                  <a:cubicBezTo>
                    <a:pt x="1033502" y="363120"/>
                    <a:pt x="1033590" y="350930"/>
                    <a:pt x="1033679" y="338741"/>
                  </a:cubicBezTo>
                  <a:lnTo>
                    <a:pt x="995319" y="304310"/>
                  </a:lnTo>
                  <a:cubicBezTo>
                    <a:pt x="956242" y="263240"/>
                    <a:pt x="923357" y="215562"/>
                    <a:pt x="898485" y="161857"/>
                  </a:cubicBezTo>
                  <a:cubicBezTo>
                    <a:pt x="881904" y="126055"/>
                    <a:pt x="869670" y="89266"/>
                    <a:pt x="861564" y="52020"/>
                  </a:cubicBezTo>
                  <a:lnTo>
                    <a:pt x="857144" y="11060"/>
                  </a:lnTo>
                  <a:lnTo>
                    <a:pt x="893010" y="116424"/>
                  </a:lnTo>
                  <a:cubicBezTo>
                    <a:pt x="914492" y="162809"/>
                    <a:pt x="941516" y="204958"/>
                    <a:pt x="973016" y="242515"/>
                  </a:cubicBezTo>
                  <a:lnTo>
                    <a:pt x="1033971" y="298710"/>
                  </a:lnTo>
                  <a:cubicBezTo>
                    <a:pt x="1034203" y="266878"/>
                    <a:pt x="1034434" y="235046"/>
                    <a:pt x="1034666" y="203214"/>
                  </a:cubicBezTo>
                  <a:lnTo>
                    <a:pt x="1033898" y="34321"/>
                  </a:lnTo>
                  <a:lnTo>
                    <a:pt x="1047395" y="71193"/>
                  </a:lnTo>
                  <a:cubicBezTo>
                    <a:pt x="1054070" y="113104"/>
                    <a:pt x="1056651" y="215811"/>
                    <a:pt x="1056659" y="353168"/>
                  </a:cubicBezTo>
                  <a:cubicBezTo>
                    <a:pt x="1056512" y="388717"/>
                    <a:pt x="1056364" y="424266"/>
                    <a:pt x="1056217" y="459815"/>
                  </a:cubicBezTo>
                  <a:lnTo>
                    <a:pt x="1079072" y="435918"/>
                  </a:lnTo>
                  <a:cubicBezTo>
                    <a:pt x="1144660" y="349364"/>
                    <a:pt x="1192615" y="244908"/>
                    <a:pt x="1215167" y="128382"/>
                  </a:cubicBezTo>
                  <a:lnTo>
                    <a:pt x="1228062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60000">
                  <a:srgbClr val="92D050"/>
                </a:gs>
              </a:gsLst>
              <a:lin ang="5400000" scaled="1"/>
            </a:gra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F0F435D-0184-426D-BC7B-AEC1DDB708CE}"/>
              </a:ext>
            </a:extLst>
          </p:cNvPr>
          <p:cNvGrpSpPr/>
          <p:nvPr/>
        </p:nvGrpSpPr>
        <p:grpSpPr>
          <a:xfrm>
            <a:off x="6789686" y="1188027"/>
            <a:ext cx="2260393" cy="2239132"/>
            <a:chOff x="6789686" y="1188027"/>
            <a:chExt cx="2260393" cy="223913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86DD3D3-964B-4549-8E85-86A2645ABE39}"/>
                </a:ext>
              </a:extLst>
            </p:cNvPr>
            <p:cNvGrpSpPr/>
            <p:nvPr/>
          </p:nvGrpSpPr>
          <p:grpSpPr>
            <a:xfrm>
              <a:off x="6789686" y="1443626"/>
              <a:ext cx="2260393" cy="1704920"/>
              <a:chOff x="6789686" y="4328910"/>
              <a:chExt cx="2260393" cy="1704920"/>
            </a:xfrm>
          </p:grpSpPr>
          <p:sp>
            <p:nvSpPr>
              <p:cNvPr id="27" name="楕円 1020">
                <a:extLst>
                  <a:ext uri="{FF2B5EF4-FFF2-40B4-BE49-F238E27FC236}">
                    <a16:creationId xmlns:a16="http://schemas.microsoft.com/office/drawing/2014/main" id="{4E5F7E24-2516-4744-A921-2F5BCFFC7DE4}"/>
                  </a:ext>
                </a:extLst>
              </p:cNvPr>
              <p:cNvSpPr/>
              <p:nvPr/>
            </p:nvSpPr>
            <p:spPr>
              <a:xfrm>
                <a:off x="6894633" y="4730755"/>
                <a:ext cx="2050499" cy="130307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9C2E1747-B08D-426C-B0B7-E5B9EDC46DCA}"/>
                  </a:ext>
                </a:extLst>
              </p:cNvPr>
              <p:cNvSpPr/>
              <p:nvPr/>
            </p:nvSpPr>
            <p:spPr>
              <a:xfrm>
                <a:off x="6789686" y="4328910"/>
                <a:ext cx="2260393" cy="1637465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6B1C5E8-A743-417D-A36B-F6F76E47EC38}"/>
                </a:ext>
              </a:extLst>
            </p:cNvPr>
            <p:cNvGrpSpPr/>
            <p:nvPr/>
          </p:nvGrpSpPr>
          <p:grpSpPr>
            <a:xfrm rot="1775593">
              <a:off x="7163157" y="1188027"/>
              <a:ext cx="1314849" cy="2239132"/>
              <a:chOff x="4386994" y="1153915"/>
              <a:chExt cx="2108052" cy="254905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9CE8045-96A4-4730-9A60-1B67C907C460}"/>
                  </a:ext>
                </a:extLst>
              </p:cNvPr>
              <p:cNvGrpSpPr/>
              <p:nvPr/>
            </p:nvGrpSpPr>
            <p:grpSpPr>
              <a:xfrm rot="670181">
                <a:off x="4386994" y="1153915"/>
                <a:ext cx="1348625" cy="2251958"/>
                <a:chOff x="1785867" y="1968503"/>
                <a:chExt cx="2820683" cy="3802167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EE791AB1-9A0B-4971-B7ED-F12162BF690F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EDFE1C8C-16AA-4F92-A531-3A0614B4D84D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23FBFCE-B955-42CF-9712-E3309667C367}"/>
                  </a:ext>
                </a:extLst>
              </p:cNvPr>
              <p:cNvGrpSpPr/>
              <p:nvPr/>
            </p:nvGrpSpPr>
            <p:grpSpPr>
              <a:xfrm rot="2499807" flipH="1">
                <a:off x="5041185" y="1237057"/>
                <a:ext cx="1453861" cy="2465917"/>
                <a:chOff x="1785867" y="1968503"/>
                <a:chExt cx="2820683" cy="3802167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654C668-FD9D-4E57-80B5-6929D8F48A6A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45DC609-0CCA-4861-999D-DAA776348EB4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7E54634-A106-482A-8792-EA18899A60BC}"/>
                  </a:ext>
                </a:extLst>
              </p:cNvPr>
              <p:cNvGrpSpPr/>
              <p:nvPr/>
            </p:nvGrpSpPr>
            <p:grpSpPr>
              <a:xfrm rot="1800000">
                <a:off x="4560730" y="1386207"/>
                <a:ext cx="1670642" cy="2251958"/>
                <a:chOff x="1785867" y="1968503"/>
                <a:chExt cx="2820683" cy="3802167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C62FE79C-A153-454D-9737-705CC91A03B7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A3078B3-20F5-460D-9E52-942C708006BF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F7DF12F-2AF2-41AD-92C5-0B906F34DFBD}"/>
              </a:ext>
            </a:extLst>
          </p:cNvPr>
          <p:cNvGrpSpPr/>
          <p:nvPr/>
        </p:nvGrpSpPr>
        <p:grpSpPr>
          <a:xfrm>
            <a:off x="3827027" y="3930091"/>
            <a:ext cx="2108052" cy="2549059"/>
            <a:chOff x="4386994" y="1153915"/>
            <a:chExt cx="2108052" cy="254905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7CF1CC6-7DDD-4D7E-962C-368A3F15199F}"/>
                </a:ext>
              </a:extLst>
            </p:cNvPr>
            <p:cNvGrpSpPr/>
            <p:nvPr/>
          </p:nvGrpSpPr>
          <p:grpSpPr>
            <a:xfrm rot="670181">
              <a:off x="4386994" y="1153915"/>
              <a:ext cx="1348625" cy="2251958"/>
              <a:chOff x="1785867" y="1968503"/>
              <a:chExt cx="2820683" cy="3802167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D11F58F-2653-4AAA-9981-7821B9F6FCFA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617045B-363C-4A60-9D41-D5FAB9DED705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FE8A702-9A34-4892-A9B3-D0C74C9A6662}"/>
                </a:ext>
              </a:extLst>
            </p:cNvPr>
            <p:cNvGrpSpPr/>
            <p:nvPr/>
          </p:nvGrpSpPr>
          <p:grpSpPr>
            <a:xfrm rot="2499807" flipH="1">
              <a:off x="5041185" y="1237057"/>
              <a:ext cx="1453861" cy="2465917"/>
              <a:chOff x="1785867" y="1968503"/>
              <a:chExt cx="2820683" cy="3802167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7858F65-8A35-43AB-A3C9-FB509C51DC80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27E4277-EFED-4A6B-9561-D90219EBBECD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320616F-F6BA-4C1D-9D00-477435487DC0}"/>
                </a:ext>
              </a:extLst>
            </p:cNvPr>
            <p:cNvGrpSpPr/>
            <p:nvPr/>
          </p:nvGrpSpPr>
          <p:grpSpPr>
            <a:xfrm rot="1800000">
              <a:off x="4560730" y="1386207"/>
              <a:ext cx="1670642" cy="2251958"/>
              <a:chOff x="1785867" y="1968503"/>
              <a:chExt cx="2820683" cy="3802167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C02CCA3-05F9-4371-A993-68DEA2CAACE7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20A691B-2B03-40EC-956A-335476565B15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8561C56-A3E7-4496-AC52-8A283C914DBB}"/>
              </a:ext>
            </a:extLst>
          </p:cNvPr>
          <p:cNvGrpSpPr/>
          <p:nvPr/>
        </p:nvGrpSpPr>
        <p:grpSpPr>
          <a:xfrm>
            <a:off x="1097930" y="3833769"/>
            <a:ext cx="1873870" cy="2525901"/>
            <a:chOff x="1785867" y="1968503"/>
            <a:chExt cx="2820683" cy="3802167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EEFD748-FF66-43C3-86E7-F07BA95E477E}"/>
                </a:ext>
              </a:extLst>
            </p:cNvPr>
            <p:cNvSpPr/>
            <p:nvPr/>
          </p:nvSpPr>
          <p:spPr>
            <a:xfrm>
              <a:off x="1785867" y="1968503"/>
              <a:ext cx="2820683" cy="2896413"/>
            </a:xfrm>
            <a:custGeom>
              <a:avLst/>
              <a:gdLst>
                <a:gd name="connsiteX0" fmla="*/ 1383150 w 2994878"/>
                <a:gd name="connsiteY0" fmla="*/ 0 h 3199279"/>
                <a:gd name="connsiteX1" fmla="*/ 1569648 w 2994878"/>
                <a:gd name="connsiteY1" fmla="*/ 281539 h 3199279"/>
                <a:gd name="connsiteX2" fmla="*/ 1623746 w 2994878"/>
                <a:gd name="connsiteY2" fmla="*/ 444928 h 3199279"/>
                <a:gd name="connsiteX3" fmla="*/ 1716937 w 2994878"/>
                <a:gd name="connsiteY3" fmla="*/ 383574 h 3199279"/>
                <a:gd name="connsiteX4" fmla="*/ 1741503 w 2994878"/>
                <a:gd name="connsiteY4" fmla="*/ 484485 h 3199279"/>
                <a:gd name="connsiteX5" fmla="*/ 1750088 w 2994878"/>
                <a:gd name="connsiteY5" fmla="*/ 570304 h 3199279"/>
                <a:gd name="connsiteX6" fmla="*/ 1849546 w 2994878"/>
                <a:gd name="connsiteY6" fmla="*/ 507081 h 3199279"/>
                <a:gd name="connsiteX7" fmla="*/ 1875854 w 2994878"/>
                <a:gd name="connsiteY7" fmla="*/ 616646 h 3199279"/>
                <a:gd name="connsiteX8" fmla="*/ 1882735 w 2994878"/>
                <a:gd name="connsiteY8" fmla="*/ 693098 h 3199279"/>
                <a:gd name="connsiteX9" fmla="*/ 1970814 w 2994878"/>
                <a:gd name="connsiteY9" fmla="*/ 644478 h 3199279"/>
                <a:gd name="connsiteX10" fmla="*/ 1994610 w 2994878"/>
                <a:gd name="connsiteY10" fmla="*/ 754840 h 3199279"/>
                <a:gd name="connsiteX11" fmla="*/ 1994969 w 2994878"/>
                <a:gd name="connsiteY11" fmla="*/ 771086 h 3199279"/>
                <a:gd name="connsiteX12" fmla="*/ 2051775 w 2994878"/>
                <a:gd name="connsiteY12" fmla="*/ 739727 h 3199279"/>
                <a:gd name="connsiteX13" fmla="*/ 2075573 w 2994878"/>
                <a:gd name="connsiteY13" fmla="*/ 850090 h 3199279"/>
                <a:gd name="connsiteX14" fmla="*/ 2076465 w 2994878"/>
                <a:gd name="connsiteY14" fmla="*/ 890521 h 3199279"/>
                <a:gd name="connsiteX15" fmla="*/ 2168458 w 2994878"/>
                <a:gd name="connsiteY15" fmla="*/ 839740 h 3199279"/>
                <a:gd name="connsiteX16" fmla="*/ 2192254 w 2994878"/>
                <a:gd name="connsiteY16" fmla="*/ 950103 h 3199279"/>
                <a:gd name="connsiteX17" fmla="*/ 2193054 w 2994878"/>
                <a:gd name="connsiteY17" fmla="*/ 986319 h 3199279"/>
                <a:gd name="connsiteX18" fmla="*/ 2294664 w 2994878"/>
                <a:gd name="connsiteY18" fmla="*/ 930229 h 3199279"/>
                <a:gd name="connsiteX19" fmla="*/ 2318460 w 2994878"/>
                <a:gd name="connsiteY19" fmla="*/ 1040592 h 3199279"/>
                <a:gd name="connsiteX20" fmla="*/ 2319458 w 2994878"/>
                <a:gd name="connsiteY20" fmla="*/ 1085800 h 3199279"/>
                <a:gd name="connsiteX21" fmla="*/ 2419306 w 2994878"/>
                <a:gd name="connsiteY21" fmla="*/ 1038269 h 3199279"/>
                <a:gd name="connsiteX22" fmla="*/ 2435346 w 2994878"/>
                <a:gd name="connsiteY22" fmla="*/ 1149941 h 3199279"/>
                <a:gd name="connsiteX23" fmla="*/ 2433684 w 2994878"/>
                <a:gd name="connsiteY23" fmla="*/ 1200704 h 3199279"/>
                <a:gd name="connsiteX24" fmla="*/ 2509794 w 2994878"/>
                <a:gd name="connsiteY24" fmla="*/ 1164474 h 3199279"/>
                <a:gd name="connsiteX25" fmla="*/ 2525833 w 2994878"/>
                <a:gd name="connsiteY25" fmla="*/ 1276145 h 3199279"/>
                <a:gd name="connsiteX26" fmla="*/ 2525244 w 2994878"/>
                <a:gd name="connsiteY26" fmla="*/ 1294122 h 3199279"/>
                <a:gd name="connsiteX27" fmla="*/ 2585640 w 2994878"/>
                <a:gd name="connsiteY27" fmla="*/ 1267545 h 3199279"/>
                <a:gd name="connsiteX28" fmla="*/ 2598048 w 2994878"/>
                <a:gd name="connsiteY28" fmla="*/ 1363688 h 3199279"/>
                <a:gd name="connsiteX29" fmla="*/ 2595008 w 2994878"/>
                <a:gd name="connsiteY29" fmla="*/ 1404874 h 3199279"/>
                <a:gd name="connsiteX30" fmla="*/ 2668982 w 2994878"/>
                <a:gd name="connsiteY30" fmla="*/ 1372319 h 3199279"/>
                <a:gd name="connsiteX31" fmla="*/ 2681392 w 2994878"/>
                <a:gd name="connsiteY31" fmla="*/ 1468462 h 3199279"/>
                <a:gd name="connsiteX32" fmla="*/ 2677675 w 2994878"/>
                <a:gd name="connsiteY32" fmla="*/ 1518801 h 3199279"/>
                <a:gd name="connsiteX33" fmla="*/ 2723752 w 2994878"/>
                <a:gd name="connsiteY33" fmla="*/ 1498524 h 3199279"/>
                <a:gd name="connsiteX34" fmla="*/ 2736162 w 2994878"/>
                <a:gd name="connsiteY34" fmla="*/ 1594667 h 3199279"/>
                <a:gd name="connsiteX35" fmla="*/ 2731435 w 2994878"/>
                <a:gd name="connsiteY35" fmla="*/ 1658689 h 3199279"/>
                <a:gd name="connsiteX36" fmla="*/ 2793404 w 2994878"/>
                <a:gd name="connsiteY36" fmla="*/ 1634128 h 3199279"/>
                <a:gd name="connsiteX37" fmla="*/ 2803356 w 2994878"/>
                <a:gd name="connsiteY37" fmla="*/ 1730847 h 3199279"/>
                <a:gd name="connsiteX38" fmla="*/ 2796140 w 2994878"/>
                <a:gd name="connsiteY38" fmla="*/ 1780156 h 3199279"/>
                <a:gd name="connsiteX39" fmla="*/ 2856425 w 2994878"/>
                <a:gd name="connsiteY39" fmla="*/ 1763360 h 3199279"/>
                <a:gd name="connsiteX40" fmla="*/ 2856126 w 2994878"/>
                <a:gd name="connsiteY40" fmla="*/ 1860587 h 3199279"/>
                <a:gd name="connsiteX41" fmla="*/ 2848934 w 2994878"/>
                <a:gd name="connsiteY41" fmla="*/ 1888645 h 3199279"/>
                <a:gd name="connsiteX42" fmla="*/ 2896908 w 2994878"/>
                <a:gd name="connsiteY42" fmla="*/ 1875280 h 3199279"/>
                <a:gd name="connsiteX43" fmla="*/ 2872637 w 2994878"/>
                <a:gd name="connsiteY43" fmla="*/ 2066021 h 3199279"/>
                <a:gd name="connsiteX44" fmla="*/ 2871630 w 2994878"/>
                <a:gd name="connsiteY44" fmla="*/ 2067957 h 3199279"/>
                <a:gd name="connsiteX45" fmla="*/ 2994878 w 2994878"/>
                <a:gd name="connsiteY45" fmla="*/ 2060326 h 3199279"/>
                <a:gd name="connsiteX46" fmla="*/ 2868698 w 2994878"/>
                <a:gd name="connsiteY46" fmla="*/ 2318019 h 3199279"/>
                <a:gd name="connsiteX47" fmla="*/ 2807506 w 2994878"/>
                <a:gd name="connsiteY47" fmla="*/ 2367200 h 3199279"/>
                <a:gd name="connsiteX48" fmla="*/ 2884552 w 2994878"/>
                <a:gd name="connsiteY48" fmla="*/ 2374540 h 3199279"/>
                <a:gd name="connsiteX49" fmla="*/ 2778249 w 2994878"/>
                <a:gd name="connsiteY49" fmla="*/ 2493393 h 3199279"/>
                <a:gd name="connsiteX50" fmla="*/ 2755712 w 2994878"/>
                <a:gd name="connsiteY50" fmla="*/ 2501967 h 3199279"/>
                <a:gd name="connsiteX51" fmla="*/ 2817877 w 2994878"/>
                <a:gd name="connsiteY51" fmla="*/ 2507889 h 3199279"/>
                <a:gd name="connsiteX52" fmla="*/ 2762826 w 2994878"/>
                <a:gd name="connsiteY52" fmla="*/ 2594299 h 3199279"/>
                <a:gd name="connsiteX53" fmla="*/ 2723319 w 2994878"/>
                <a:gd name="connsiteY53" fmla="*/ 2619307 h 3199279"/>
                <a:gd name="connsiteX54" fmla="*/ 2752355 w 2994878"/>
                <a:gd name="connsiteY54" fmla="*/ 2624990 h 3199279"/>
                <a:gd name="connsiteX55" fmla="*/ 2647783 w 2994878"/>
                <a:gd name="connsiteY55" fmla="*/ 2698929 h 3199279"/>
                <a:gd name="connsiteX56" fmla="*/ 2607511 w 2994878"/>
                <a:gd name="connsiteY56" fmla="*/ 2705305 h 3199279"/>
                <a:gd name="connsiteX57" fmla="*/ 2659487 w 2994878"/>
                <a:gd name="connsiteY57" fmla="*/ 2715477 h 3199279"/>
                <a:gd name="connsiteX58" fmla="*/ 2554916 w 2994878"/>
                <a:gd name="connsiteY58" fmla="*/ 2789415 h 3199279"/>
                <a:gd name="connsiteX59" fmla="*/ 2537166 w 2994878"/>
                <a:gd name="connsiteY59" fmla="*/ 2792226 h 3199279"/>
                <a:gd name="connsiteX60" fmla="*/ 2595194 w 2994878"/>
                <a:gd name="connsiteY60" fmla="*/ 2803582 h 3199279"/>
                <a:gd name="connsiteX61" fmla="*/ 2353333 w 2994878"/>
                <a:gd name="connsiteY61" fmla="*/ 2889923 h 3199279"/>
                <a:gd name="connsiteX62" fmla="*/ 2278336 w 2994878"/>
                <a:gd name="connsiteY62" fmla="*/ 2885011 h 3199279"/>
                <a:gd name="connsiteX63" fmla="*/ 2287282 w 2994878"/>
                <a:gd name="connsiteY63" fmla="*/ 2904568 h 3199279"/>
                <a:gd name="connsiteX64" fmla="*/ 1407942 w 2994878"/>
                <a:gd name="connsiteY64" fmla="*/ 3199279 h 3199279"/>
                <a:gd name="connsiteX65" fmla="*/ 1400408 w 2994878"/>
                <a:gd name="connsiteY65" fmla="*/ 3197204 h 3199279"/>
                <a:gd name="connsiteX66" fmla="*/ 485459 w 2994878"/>
                <a:gd name="connsiteY66" fmla="*/ 2952044 h 3199279"/>
                <a:gd name="connsiteX67" fmla="*/ 485458 w 2994878"/>
                <a:gd name="connsiteY67" fmla="*/ 2952044 h 3199279"/>
                <a:gd name="connsiteX68" fmla="*/ 512498 w 2994878"/>
                <a:gd name="connsiteY68" fmla="*/ 2878827 h 3199279"/>
                <a:gd name="connsiteX69" fmla="*/ 504256 w 2994878"/>
                <a:gd name="connsiteY69" fmla="*/ 2877522 h 3199279"/>
                <a:gd name="connsiteX70" fmla="*/ 399684 w 2994878"/>
                <a:gd name="connsiteY70" fmla="*/ 2803582 h 3199279"/>
                <a:gd name="connsiteX71" fmla="*/ 457713 w 2994878"/>
                <a:gd name="connsiteY71" fmla="*/ 2792225 h 3199279"/>
                <a:gd name="connsiteX72" fmla="*/ 439962 w 2994878"/>
                <a:gd name="connsiteY72" fmla="*/ 2789416 h 3199279"/>
                <a:gd name="connsiteX73" fmla="*/ 335391 w 2994878"/>
                <a:gd name="connsiteY73" fmla="*/ 2715476 h 3199279"/>
                <a:gd name="connsiteX74" fmla="*/ 387368 w 2994878"/>
                <a:gd name="connsiteY74" fmla="*/ 2705305 h 3199279"/>
                <a:gd name="connsiteX75" fmla="*/ 347094 w 2994878"/>
                <a:gd name="connsiteY75" fmla="*/ 2698929 h 3199279"/>
                <a:gd name="connsiteX76" fmla="*/ 242524 w 2994878"/>
                <a:gd name="connsiteY76" fmla="*/ 2624990 h 3199279"/>
                <a:gd name="connsiteX77" fmla="*/ 271559 w 2994878"/>
                <a:gd name="connsiteY77" fmla="*/ 2619307 h 3199279"/>
                <a:gd name="connsiteX78" fmla="*/ 232051 w 2994878"/>
                <a:gd name="connsiteY78" fmla="*/ 2594299 h 3199279"/>
                <a:gd name="connsiteX79" fmla="*/ 177001 w 2994878"/>
                <a:gd name="connsiteY79" fmla="*/ 2507888 h 3199279"/>
                <a:gd name="connsiteX80" fmla="*/ 239166 w 2994878"/>
                <a:gd name="connsiteY80" fmla="*/ 2501968 h 3199279"/>
                <a:gd name="connsiteX81" fmla="*/ 216629 w 2994878"/>
                <a:gd name="connsiteY81" fmla="*/ 2493392 h 3199279"/>
                <a:gd name="connsiteX82" fmla="*/ 110327 w 2994878"/>
                <a:gd name="connsiteY82" fmla="*/ 2374541 h 3199279"/>
                <a:gd name="connsiteX83" fmla="*/ 187372 w 2994878"/>
                <a:gd name="connsiteY83" fmla="*/ 2367201 h 3199279"/>
                <a:gd name="connsiteX84" fmla="*/ 126180 w 2994878"/>
                <a:gd name="connsiteY84" fmla="*/ 2318019 h 3199279"/>
                <a:gd name="connsiteX85" fmla="*/ 0 w 2994878"/>
                <a:gd name="connsiteY85" fmla="*/ 2060326 h 3199279"/>
                <a:gd name="connsiteX86" fmla="*/ 123248 w 2994878"/>
                <a:gd name="connsiteY86" fmla="*/ 2067957 h 3199279"/>
                <a:gd name="connsiteX87" fmla="*/ 122241 w 2994878"/>
                <a:gd name="connsiteY87" fmla="*/ 2066020 h 3199279"/>
                <a:gd name="connsiteX88" fmla="*/ 97971 w 2994878"/>
                <a:gd name="connsiteY88" fmla="*/ 1875280 h 3199279"/>
                <a:gd name="connsiteX89" fmla="*/ 145944 w 2994878"/>
                <a:gd name="connsiteY89" fmla="*/ 1888645 h 3199279"/>
                <a:gd name="connsiteX90" fmla="*/ 138752 w 2994878"/>
                <a:gd name="connsiteY90" fmla="*/ 1860588 h 3199279"/>
                <a:gd name="connsiteX91" fmla="*/ 138453 w 2994878"/>
                <a:gd name="connsiteY91" fmla="*/ 1763360 h 3199279"/>
                <a:gd name="connsiteX92" fmla="*/ 198738 w 2994878"/>
                <a:gd name="connsiteY92" fmla="*/ 1780155 h 3199279"/>
                <a:gd name="connsiteX93" fmla="*/ 191522 w 2994878"/>
                <a:gd name="connsiteY93" fmla="*/ 1730847 h 3199279"/>
                <a:gd name="connsiteX94" fmla="*/ 201475 w 2994878"/>
                <a:gd name="connsiteY94" fmla="*/ 1634129 h 3199279"/>
                <a:gd name="connsiteX95" fmla="*/ 263442 w 2994878"/>
                <a:gd name="connsiteY95" fmla="*/ 1658688 h 3199279"/>
                <a:gd name="connsiteX96" fmla="*/ 258716 w 2994878"/>
                <a:gd name="connsiteY96" fmla="*/ 1594667 h 3199279"/>
                <a:gd name="connsiteX97" fmla="*/ 271126 w 2994878"/>
                <a:gd name="connsiteY97" fmla="*/ 1498525 h 3199279"/>
                <a:gd name="connsiteX98" fmla="*/ 317203 w 2994878"/>
                <a:gd name="connsiteY98" fmla="*/ 1518802 h 3199279"/>
                <a:gd name="connsiteX99" fmla="*/ 313487 w 2994878"/>
                <a:gd name="connsiteY99" fmla="*/ 1468462 h 3199279"/>
                <a:gd name="connsiteX100" fmla="*/ 325895 w 2994878"/>
                <a:gd name="connsiteY100" fmla="*/ 1372319 h 3199279"/>
                <a:gd name="connsiteX101" fmla="*/ 399870 w 2994878"/>
                <a:gd name="connsiteY101" fmla="*/ 1404874 h 3199279"/>
                <a:gd name="connsiteX102" fmla="*/ 396830 w 2994878"/>
                <a:gd name="connsiteY102" fmla="*/ 1363687 h 3199279"/>
                <a:gd name="connsiteX103" fmla="*/ 409239 w 2994878"/>
                <a:gd name="connsiteY103" fmla="*/ 1267544 h 3199279"/>
                <a:gd name="connsiteX104" fmla="*/ 469634 w 2994878"/>
                <a:gd name="connsiteY104" fmla="*/ 1294121 h 3199279"/>
                <a:gd name="connsiteX105" fmla="*/ 469045 w 2994878"/>
                <a:gd name="connsiteY105" fmla="*/ 1276146 h 3199279"/>
                <a:gd name="connsiteX106" fmla="*/ 485084 w 2994878"/>
                <a:gd name="connsiteY106" fmla="*/ 1164473 h 3199279"/>
                <a:gd name="connsiteX107" fmla="*/ 561194 w 2994878"/>
                <a:gd name="connsiteY107" fmla="*/ 1200704 h 3199279"/>
                <a:gd name="connsiteX108" fmla="*/ 559532 w 2994878"/>
                <a:gd name="connsiteY108" fmla="*/ 1149941 h 3199279"/>
                <a:gd name="connsiteX109" fmla="*/ 575572 w 2994878"/>
                <a:gd name="connsiteY109" fmla="*/ 1038270 h 3199279"/>
                <a:gd name="connsiteX110" fmla="*/ 675420 w 2994878"/>
                <a:gd name="connsiteY110" fmla="*/ 1085800 h 3199279"/>
                <a:gd name="connsiteX111" fmla="*/ 676418 w 2994878"/>
                <a:gd name="connsiteY111" fmla="*/ 1040592 h 3199279"/>
                <a:gd name="connsiteX112" fmla="*/ 700215 w 2994878"/>
                <a:gd name="connsiteY112" fmla="*/ 930229 h 3199279"/>
                <a:gd name="connsiteX113" fmla="*/ 801823 w 2994878"/>
                <a:gd name="connsiteY113" fmla="*/ 986320 h 3199279"/>
                <a:gd name="connsiteX114" fmla="*/ 802624 w 2994878"/>
                <a:gd name="connsiteY114" fmla="*/ 950103 h 3199279"/>
                <a:gd name="connsiteX115" fmla="*/ 826420 w 2994878"/>
                <a:gd name="connsiteY115" fmla="*/ 839741 h 3199279"/>
                <a:gd name="connsiteX116" fmla="*/ 918413 w 2994878"/>
                <a:gd name="connsiteY116" fmla="*/ 890521 h 3199279"/>
                <a:gd name="connsiteX117" fmla="*/ 919306 w 2994878"/>
                <a:gd name="connsiteY117" fmla="*/ 850090 h 3199279"/>
                <a:gd name="connsiteX118" fmla="*/ 943103 w 2994878"/>
                <a:gd name="connsiteY118" fmla="*/ 739727 h 3199279"/>
                <a:gd name="connsiteX119" fmla="*/ 999910 w 2994878"/>
                <a:gd name="connsiteY119" fmla="*/ 771086 h 3199279"/>
                <a:gd name="connsiteX120" fmla="*/ 1000269 w 2994878"/>
                <a:gd name="connsiteY120" fmla="*/ 754840 h 3199279"/>
                <a:gd name="connsiteX121" fmla="*/ 1024064 w 2994878"/>
                <a:gd name="connsiteY121" fmla="*/ 644478 h 3199279"/>
                <a:gd name="connsiteX122" fmla="*/ 1112142 w 2994878"/>
                <a:gd name="connsiteY122" fmla="*/ 693098 h 3199279"/>
                <a:gd name="connsiteX123" fmla="*/ 1119025 w 2994878"/>
                <a:gd name="connsiteY123" fmla="*/ 616646 h 3199279"/>
                <a:gd name="connsiteX124" fmla="*/ 1145332 w 2994878"/>
                <a:gd name="connsiteY124" fmla="*/ 507081 h 3199279"/>
                <a:gd name="connsiteX125" fmla="*/ 1244790 w 2994878"/>
                <a:gd name="connsiteY125" fmla="*/ 570304 h 3199279"/>
                <a:gd name="connsiteX126" fmla="*/ 1253375 w 2994878"/>
                <a:gd name="connsiteY126" fmla="*/ 484484 h 3199279"/>
                <a:gd name="connsiteX127" fmla="*/ 1277941 w 2994878"/>
                <a:gd name="connsiteY127" fmla="*/ 383574 h 3199279"/>
                <a:gd name="connsiteX128" fmla="*/ 1360269 w 2994878"/>
                <a:gd name="connsiteY128" fmla="*/ 437776 h 3199279"/>
                <a:gd name="connsiteX129" fmla="*/ 1361621 w 2994878"/>
                <a:gd name="connsiteY129" fmla="*/ 422951 h 3199279"/>
                <a:gd name="connsiteX130" fmla="*/ 1383150 w 2994878"/>
                <a:gd name="connsiteY130" fmla="*/ 2 h 3199279"/>
                <a:gd name="connsiteX0" fmla="*/ 1383150 w 2994878"/>
                <a:gd name="connsiteY0" fmla="*/ 0 h 3343824"/>
                <a:gd name="connsiteX1" fmla="*/ 1569648 w 2994878"/>
                <a:gd name="connsiteY1" fmla="*/ 281539 h 3343824"/>
                <a:gd name="connsiteX2" fmla="*/ 1623746 w 2994878"/>
                <a:gd name="connsiteY2" fmla="*/ 444928 h 3343824"/>
                <a:gd name="connsiteX3" fmla="*/ 1716937 w 2994878"/>
                <a:gd name="connsiteY3" fmla="*/ 383574 h 3343824"/>
                <a:gd name="connsiteX4" fmla="*/ 1741503 w 2994878"/>
                <a:gd name="connsiteY4" fmla="*/ 484485 h 3343824"/>
                <a:gd name="connsiteX5" fmla="*/ 1750088 w 2994878"/>
                <a:gd name="connsiteY5" fmla="*/ 570304 h 3343824"/>
                <a:gd name="connsiteX6" fmla="*/ 1849546 w 2994878"/>
                <a:gd name="connsiteY6" fmla="*/ 507081 h 3343824"/>
                <a:gd name="connsiteX7" fmla="*/ 1875854 w 2994878"/>
                <a:gd name="connsiteY7" fmla="*/ 616646 h 3343824"/>
                <a:gd name="connsiteX8" fmla="*/ 1882735 w 2994878"/>
                <a:gd name="connsiteY8" fmla="*/ 693098 h 3343824"/>
                <a:gd name="connsiteX9" fmla="*/ 1970814 w 2994878"/>
                <a:gd name="connsiteY9" fmla="*/ 644478 h 3343824"/>
                <a:gd name="connsiteX10" fmla="*/ 1994610 w 2994878"/>
                <a:gd name="connsiteY10" fmla="*/ 754840 h 3343824"/>
                <a:gd name="connsiteX11" fmla="*/ 1994969 w 2994878"/>
                <a:gd name="connsiteY11" fmla="*/ 771086 h 3343824"/>
                <a:gd name="connsiteX12" fmla="*/ 2051775 w 2994878"/>
                <a:gd name="connsiteY12" fmla="*/ 739727 h 3343824"/>
                <a:gd name="connsiteX13" fmla="*/ 2075573 w 2994878"/>
                <a:gd name="connsiteY13" fmla="*/ 850090 h 3343824"/>
                <a:gd name="connsiteX14" fmla="*/ 2076465 w 2994878"/>
                <a:gd name="connsiteY14" fmla="*/ 890521 h 3343824"/>
                <a:gd name="connsiteX15" fmla="*/ 2168458 w 2994878"/>
                <a:gd name="connsiteY15" fmla="*/ 839740 h 3343824"/>
                <a:gd name="connsiteX16" fmla="*/ 2192254 w 2994878"/>
                <a:gd name="connsiteY16" fmla="*/ 950103 h 3343824"/>
                <a:gd name="connsiteX17" fmla="*/ 2193054 w 2994878"/>
                <a:gd name="connsiteY17" fmla="*/ 986319 h 3343824"/>
                <a:gd name="connsiteX18" fmla="*/ 2294664 w 2994878"/>
                <a:gd name="connsiteY18" fmla="*/ 930229 h 3343824"/>
                <a:gd name="connsiteX19" fmla="*/ 2318460 w 2994878"/>
                <a:gd name="connsiteY19" fmla="*/ 1040592 h 3343824"/>
                <a:gd name="connsiteX20" fmla="*/ 2319458 w 2994878"/>
                <a:gd name="connsiteY20" fmla="*/ 1085800 h 3343824"/>
                <a:gd name="connsiteX21" fmla="*/ 2419306 w 2994878"/>
                <a:gd name="connsiteY21" fmla="*/ 1038269 h 3343824"/>
                <a:gd name="connsiteX22" fmla="*/ 2435346 w 2994878"/>
                <a:gd name="connsiteY22" fmla="*/ 1149941 h 3343824"/>
                <a:gd name="connsiteX23" fmla="*/ 2433684 w 2994878"/>
                <a:gd name="connsiteY23" fmla="*/ 1200704 h 3343824"/>
                <a:gd name="connsiteX24" fmla="*/ 2509794 w 2994878"/>
                <a:gd name="connsiteY24" fmla="*/ 1164474 h 3343824"/>
                <a:gd name="connsiteX25" fmla="*/ 2525833 w 2994878"/>
                <a:gd name="connsiteY25" fmla="*/ 1276145 h 3343824"/>
                <a:gd name="connsiteX26" fmla="*/ 2525244 w 2994878"/>
                <a:gd name="connsiteY26" fmla="*/ 1294122 h 3343824"/>
                <a:gd name="connsiteX27" fmla="*/ 2585640 w 2994878"/>
                <a:gd name="connsiteY27" fmla="*/ 1267545 h 3343824"/>
                <a:gd name="connsiteX28" fmla="*/ 2598048 w 2994878"/>
                <a:gd name="connsiteY28" fmla="*/ 1363688 h 3343824"/>
                <a:gd name="connsiteX29" fmla="*/ 2595008 w 2994878"/>
                <a:gd name="connsiteY29" fmla="*/ 1404874 h 3343824"/>
                <a:gd name="connsiteX30" fmla="*/ 2668982 w 2994878"/>
                <a:gd name="connsiteY30" fmla="*/ 1372319 h 3343824"/>
                <a:gd name="connsiteX31" fmla="*/ 2681392 w 2994878"/>
                <a:gd name="connsiteY31" fmla="*/ 1468462 h 3343824"/>
                <a:gd name="connsiteX32" fmla="*/ 2677675 w 2994878"/>
                <a:gd name="connsiteY32" fmla="*/ 1518801 h 3343824"/>
                <a:gd name="connsiteX33" fmla="*/ 2723752 w 2994878"/>
                <a:gd name="connsiteY33" fmla="*/ 1498524 h 3343824"/>
                <a:gd name="connsiteX34" fmla="*/ 2736162 w 2994878"/>
                <a:gd name="connsiteY34" fmla="*/ 1594667 h 3343824"/>
                <a:gd name="connsiteX35" fmla="*/ 2731435 w 2994878"/>
                <a:gd name="connsiteY35" fmla="*/ 1658689 h 3343824"/>
                <a:gd name="connsiteX36" fmla="*/ 2793404 w 2994878"/>
                <a:gd name="connsiteY36" fmla="*/ 1634128 h 3343824"/>
                <a:gd name="connsiteX37" fmla="*/ 2803356 w 2994878"/>
                <a:gd name="connsiteY37" fmla="*/ 1730847 h 3343824"/>
                <a:gd name="connsiteX38" fmla="*/ 2796140 w 2994878"/>
                <a:gd name="connsiteY38" fmla="*/ 1780156 h 3343824"/>
                <a:gd name="connsiteX39" fmla="*/ 2856425 w 2994878"/>
                <a:gd name="connsiteY39" fmla="*/ 1763360 h 3343824"/>
                <a:gd name="connsiteX40" fmla="*/ 2856126 w 2994878"/>
                <a:gd name="connsiteY40" fmla="*/ 1860587 h 3343824"/>
                <a:gd name="connsiteX41" fmla="*/ 2848934 w 2994878"/>
                <a:gd name="connsiteY41" fmla="*/ 1888645 h 3343824"/>
                <a:gd name="connsiteX42" fmla="*/ 2896908 w 2994878"/>
                <a:gd name="connsiteY42" fmla="*/ 1875280 h 3343824"/>
                <a:gd name="connsiteX43" fmla="*/ 2872637 w 2994878"/>
                <a:gd name="connsiteY43" fmla="*/ 2066021 h 3343824"/>
                <a:gd name="connsiteX44" fmla="*/ 2871630 w 2994878"/>
                <a:gd name="connsiteY44" fmla="*/ 2067957 h 3343824"/>
                <a:gd name="connsiteX45" fmla="*/ 2994878 w 2994878"/>
                <a:gd name="connsiteY45" fmla="*/ 2060326 h 3343824"/>
                <a:gd name="connsiteX46" fmla="*/ 2868698 w 2994878"/>
                <a:gd name="connsiteY46" fmla="*/ 2318019 h 3343824"/>
                <a:gd name="connsiteX47" fmla="*/ 2807506 w 2994878"/>
                <a:gd name="connsiteY47" fmla="*/ 2367200 h 3343824"/>
                <a:gd name="connsiteX48" fmla="*/ 2884552 w 2994878"/>
                <a:gd name="connsiteY48" fmla="*/ 2374540 h 3343824"/>
                <a:gd name="connsiteX49" fmla="*/ 2778249 w 2994878"/>
                <a:gd name="connsiteY49" fmla="*/ 2493393 h 3343824"/>
                <a:gd name="connsiteX50" fmla="*/ 2755712 w 2994878"/>
                <a:gd name="connsiteY50" fmla="*/ 2501967 h 3343824"/>
                <a:gd name="connsiteX51" fmla="*/ 2817877 w 2994878"/>
                <a:gd name="connsiteY51" fmla="*/ 2507889 h 3343824"/>
                <a:gd name="connsiteX52" fmla="*/ 2762826 w 2994878"/>
                <a:gd name="connsiteY52" fmla="*/ 2594299 h 3343824"/>
                <a:gd name="connsiteX53" fmla="*/ 2723319 w 2994878"/>
                <a:gd name="connsiteY53" fmla="*/ 2619307 h 3343824"/>
                <a:gd name="connsiteX54" fmla="*/ 2752355 w 2994878"/>
                <a:gd name="connsiteY54" fmla="*/ 2624990 h 3343824"/>
                <a:gd name="connsiteX55" fmla="*/ 2647783 w 2994878"/>
                <a:gd name="connsiteY55" fmla="*/ 2698929 h 3343824"/>
                <a:gd name="connsiteX56" fmla="*/ 2607511 w 2994878"/>
                <a:gd name="connsiteY56" fmla="*/ 2705305 h 3343824"/>
                <a:gd name="connsiteX57" fmla="*/ 2659487 w 2994878"/>
                <a:gd name="connsiteY57" fmla="*/ 2715477 h 3343824"/>
                <a:gd name="connsiteX58" fmla="*/ 2554916 w 2994878"/>
                <a:gd name="connsiteY58" fmla="*/ 2789415 h 3343824"/>
                <a:gd name="connsiteX59" fmla="*/ 2537166 w 2994878"/>
                <a:gd name="connsiteY59" fmla="*/ 2792226 h 3343824"/>
                <a:gd name="connsiteX60" fmla="*/ 2595194 w 2994878"/>
                <a:gd name="connsiteY60" fmla="*/ 2803582 h 3343824"/>
                <a:gd name="connsiteX61" fmla="*/ 2353333 w 2994878"/>
                <a:gd name="connsiteY61" fmla="*/ 2889923 h 3343824"/>
                <a:gd name="connsiteX62" fmla="*/ 2278336 w 2994878"/>
                <a:gd name="connsiteY62" fmla="*/ 2885011 h 3343824"/>
                <a:gd name="connsiteX63" fmla="*/ 2287282 w 2994878"/>
                <a:gd name="connsiteY63" fmla="*/ 2904568 h 3343824"/>
                <a:gd name="connsiteX64" fmla="*/ 1407942 w 2994878"/>
                <a:gd name="connsiteY64" fmla="*/ 3199279 h 3343824"/>
                <a:gd name="connsiteX65" fmla="*/ 1400408 w 2994878"/>
                <a:gd name="connsiteY65" fmla="*/ 3343822 h 3343824"/>
                <a:gd name="connsiteX66" fmla="*/ 485459 w 2994878"/>
                <a:gd name="connsiteY66" fmla="*/ 2952044 h 3343824"/>
                <a:gd name="connsiteX67" fmla="*/ 485458 w 2994878"/>
                <a:gd name="connsiteY67" fmla="*/ 2952044 h 3343824"/>
                <a:gd name="connsiteX68" fmla="*/ 512498 w 2994878"/>
                <a:gd name="connsiteY68" fmla="*/ 2878827 h 3343824"/>
                <a:gd name="connsiteX69" fmla="*/ 504256 w 2994878"/>
                <a:gd name="connsiteY69" fmla="*/ 2877522 h 3343824"/>
                <a:gd name="connsiteX70" fmla="*/ 399684 w 2994878"/>
                <a:gd name="connsiteY70" fmla="*/ 2803582 h 3343824"/>
                <a:gd name="connsiteX71" fmla="*/ 457713 w 2994878"/>
                <a:gd name="connsiteY71" fmla="*/ 2792225 h 3343824"/>
                <a:gd name="connsiteX72" fmla="*/ 439962 w 2994878"/>
                <a:gd name="connsiteY72" fmla="*/ 2789416 h 3343824"/>
                <a:gd name="connsiteX73" fmla="*/ 335391 w 2994878"/>
                <a:gd name="connsiteY73" fmla="*/ 2715476 h 3343824"/>
                <a:gd name="connsiteX74" fmla="*/ 387368 w 2994878"/>
                <a:gd name="connsiteY74" fmla="*/ 2705305 h 3343824"/>
                <a:gd name="connsiteX75" fmla="*/ 347094 w 2994878"/>
                <a:gd name="connsiteY75" fmla="*/ 2698929 h 3343824"/>
                <a:gd name="connsiteX76" fmla="*/ 242524 w 2994878"/>
                <a:gd name="connsiteY76" fmla="*/ 2624990 h 3343824"/>
                <a:gd name="connsiteX77" fmla="*/ 271559 w 2994878"/>
                <a:gd name="connsiteY77" fmla="*/ 2619307 h 3343824"/>
                <a:gd name="connsiteX78" fmla="*/ 232051 w 2994878"/>
                <a:gd name="connsiteY78" fmla="*/ 2594299 h 3343824"/>
                <a:gd name="connsiteX79" fmla="*/ 177001 w 2994878"/>
                <a:gd name="connsiteY79" fmla="*/ 2507888 h 3343824"/>
                <a:gd name="connsiteX80" fmla="*/ 239166 w 2994878"/>
                <a:gd name="connsiteY80" fmla="*/ 2501968 h 3343824"/>
                <a:gd name="connsiteX81" fmla="*/ 216629 w 2994878"/>
                <a:gd name="connsiteY81" fmla="*/ 2493392 h 3343824"/>
                <a:gd name="connsiteX82" fmla="*/ 110327 w 2994878"/>
                <a:gd name="connsiteY82" fmla="*/ 2374541 h 3343824"/>
                <a:gd name="connsiteX83" fmla="*/ 187372 w 2994878"/>
                <a:gd name="connsiteY83" fmla="*/ 2367201 h 3343824"/>
                <a:gd name="connsiteX84" fmla="*/ 126180 w 2994878"/>
                <a:gd name="connsiteY84" fmla="*/ 2318019 h 3343824"/>
                <a:gd name="connsiteX85" fmla="*/ 0 w 2994878"/>
                <a:gd name="connsiteY85" fmla="*/ 2060326 h 3343824"/>
                <a:gd name="connsiteX86" fmla="*/ 123248 w 2994878"/>
                <a:gd name="connsiteY86" fmla="*/ 2067957 h 3343824"/>
                <a:gd name="connsiteX87" fmla="*/ 122241 w 2994878"/>
                <a:gd name="connsiteY87" fmla="*/ 2066020 h 3343824"/>
                <a:gd name="connsiteX88" fmla="*/ 97971 w 2994878"/>
                <a:gd name="connsiteY88" fmla="*/ 1875280 h 3343824"/>
                <a:gd name="connsiteX89" fmla="*/ 145944 w 2994878"/>
                <a:gd name="connsiteY89" fmla="*/ 1888645 h 3343824"/>
                <a:gd name="connsiteX90" fmla="*/ 138752 w 2994878"/>
                <a:gd name="connsiteY90" fmla="*/ 1860588 h 3343824"/>
                <a:gd name="connsiteX91" fmla="*/ 138453 w 2994878"/>
                <a:gd name="connsiteY91" fmla="*/ 1763360 h 3343824"/>
                <a:gd name="connsiteX92" fmla="*/ 198738 w 2994878"/>
                <a:gd name="connsiteY92" fmla="*/ 1780155 h 3343824"/>
                <a:gd name="connsiteX93" fmla="*/ 191522 w 2994878"/>
                <a:gd name="connsiteY93" fmla="*/ 1730847 h 3343824"/>
                <a:gd name="connsiteX94" fmla="*/ 201475 w 2994878"/>
                <a:gd name="connsiteY94" fmla="*/ 1634129 h 3343824"/>
                <a:gd name="connsiteX95" fmla="*/ 263442 w 2994878"/>
                <a:gd name="connsiteY95" fmla="*/ 1658688 h 3343824"/>
                <a:gd name="connsiteX96" fmla="*/ 258716 w 2994878"/>
                <a:gd name="connsiteY96" fmla="*/ 1594667 h 3343824"/>
                <a:gd name="connsiteX97" fmla="*/ 271126 w 2994878"/>
                <a:gd name="connsiteY97" fmla="*/ 1498525 h 3343824"/>
                <a:gd name="connsiteX98" fmla="*/ 317203 w 2994878"/>
                <a:gd name="connsiteY98" fmla="*/ 1518802 h 3343824"/>
                <a:gd name="connsiteX99" fmla="*/ 313487 w 2994878"/>
                <a:gd name="connsiteY99" fmla="*/ 1468462 h 3343824"/>
                <a:gd name="connsiteX100" fmla="*/ 325895 w 2994878"/>
                <a:gd name="connsiteY100" fmla="*/ 1372319 h 3343824"/>
                <a:gd name="connsiteX101" fmla="*/ 399870 w 2994878"/>
                <a:gd name="connsiteY101" fmla="*/ 1404874 h 3343824"/>
                <a:gd name="connsiteX102" fmla="*/ 396830 w 2994878"/>
                <a:gd name="connsiteY102" fmla="*/ 1363687 h 3343824"/>
                <a:gd name="connsiteX103" fmla="*/ 409239 w 2994878"/>
                <a:gd name="connsiteY103" fmla="*/ 1267544 h 3343824"/>
                <a:gd name="connsiteX104" fmla="*/ 469634 w 2994878"/>
                <a:gd name="connsiteY104" fmla="*/ 1294121 h 3343824"/>
                <a:gd name="connsiteX105" fmla="*/ 469045 w 2994878"/>
                <a:gd name="connsiteY105" fmla="*/ 1276146 h 3343824"/>
                <a:gd name="connsiteX106" fmla="*/ 485084 w 2994878"/>
                <a:gd name="connsiteY106" fmla="*/ 1164473 h 3343824"/>
                <a:gd name="connsiteX107" fmla="*/ 561194 w 2994878"/>
                <a:gd name="connsiteY107" fmla="*/ 1200704 h 3343824"/>
                <a:gd name="connsiteX108" fmla="*/ 559532 w 2994878"/>
                <a:gd name="connsiteY108" fmla="*/ 1149941 h 3343824"/>
                <a:gd name="connsiteX109" fmla="*/ 575572 w 2994878"/>
                <a:gd name="connsiteY109" fmla="*/ 1038270 h 3343824"/>
                <a:gd name="connsiteX110" fmla="*/ 675420 w 2994878"/>
                <a:gd name="connsiteY110" fmla="*/ 1085800 h 3343824"/>
                <a:gd name="connsiteX111" fmla="*/ 676418 w 2994878"/>
                <a:gd name="connsiteY111" fmla="*/ 1040592 h 3343824"/>
                <a:gd name="connsiteX112" fmla="*/ 700215 w 2994878"/>
                <a:gd name="connsiteY112" fmla="*/ 930229 h 3343824"/>
                <a:gd name="connsiteX113" fmla="*/ 801823 w 2994878"/>
                <a:gd name="connsiteY113" fmla="*/ 986320 h 3343824"/>
                <a:gd name="connsiteX114" fmla="*/ 802624 w 2994878"/>
                <a:gd name="connsiteY114" fmla="*/ 950103 h 3343824"/>
                <a:gd name="connsiteX115" fmla="*/ 826420 w 2994878"/>
                <a:gd name="connsiteY115" fmla="*/ 839741 h 3343824"/>
                <a:gd name="connsiteX116" fmla="*/ 918413 w 2994878"/>
                <a:gd name="connsiteY116" fmla="*/ 890521 h 3343824"/>
                <a:gd name="connsiteX117" fmla="*/ 919306 w 2994878"/>
                <a:gd name="connsiteY117" fmla="*/ 850090 h 3343824"/>
                <a:gd name="connsiteX118" fmla="*/ 943103 w 2994878"/>
                <a:gd name="connsiteY118" fmla="*/ 739727 h 3343824"/>
                <a:gd name="connsiteX119" fmla="*/ 999910 w 2994878"/>
                <a:gd name="connsiteY119" fmla="*/ 771086 h 3343824"/>
                <a:gd name="connsiteX120" fmla="*/ 1000269 w 2994878"/>
                <a:gd name="connsiteY120" fmla="*/ 754840 h 3343824"/>
                <a:gd name="connsiteX121" fmla="*/ 1024064 w 2994878"/>
                <a:gd name="connsiteY121" fmla="*/ 644478 h 3343824"/>
                <a:gd name="connsiteX122" fmla="*/ 1112142 w 2994878"/>
                <a:gd name="connsiteY122" fmla="*/ 693098 h 3343824"/>
                <a:gd name="connsiteX123" fmla="*/ 1119025 w 2994878"/>
                <a:gd name="connsiteY123" fmla="*/ 616646 h 3343824"/>
                <a:gd name="connsiteX124" fmla="*/ 1145332 w 2994878"/>
                <a:gd name="connsiteY124" fmla="*/ 507081 h 3343824"/>
                <a:gd name="connsiteX125" fmla="*/ 1244790 w 2994878"/>
                <a:gd name="connsiteY125" fmla="*/ 570304 h 3343824"/>
                <a:gd name="connsiteX126" fmla="*/ 1253375 w 2994878"/>
                <a:gd name="connsiteY126" fmla="*/ 484484 h 3343824"/>
                <a:gd name="connsiteX127" fmla="*/ 1277941 w 2994878"/>
                <a:gd name="connsiteY127" fmla="*/ 383574 h 3343824"/>
                <a:gd name="connsiteX128" fmla="*/ 1360269 w 2994878"/>
                <a:gd name="connsiteY128" fmla="*/ 437776 h 3343824"/>
                <a:gd name="connsiteX129" fmla="*/ 1361621 w 2994878"/>
                <a:gd name="connsiteY129" fmla="*/ 422951 h 3343824"/>
                <a:gd name="connsiteX130" fmla="*/ 1383150 w 2994878"/>
                <a:gd name="connsiteY130" fmla="*/ 2 h 3343824"/>
                <a:gd name="connsiteX131" fmla="*/ 1383150 w 2994878"/>
                <a:gd name="connsiteY131" fmla="*/ 0 h 3343824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485459 w 2994878"/>
                <a:gd name="connsiteY64" fmla="*/ 2952044 h 3343822"/>
                <a:gd name="connsiteX65" fmla="*/ 485458 w 2994878"/>
                <a:gd name="connsiteY65" fmla="*/ 2952044 h 3343822"/>
                <a:gd name="connsiteX66" fmla="*/ 512498 w 2994878"/>
                <a:gd name="connsiteY66" fmla="*/ 2878827 h 3343822"/>
                <a:gd name="connsiteX67" fmla="*/ 504256 w 2994878"/>
                <a:gd name="connsiteY67" fmla="*/ 2877522 h 3343822"/>
                <a:gd name="connsiteX68" fmla="*/ 399684 w 2994878"/>
                <a:gd name="connsiteY68" fmla="*/ 2803582 h 3343822"/>
                <a:gd name="connsiteX69" fmla="*/ 457713 w 2994878"/>
                <a:gd name="connsiteY69" fmla="*/ 2792225 h 3343822"/>
                <a:gd name="connsiteX70" fmla="*/ 439962 w 2994878"/>
                <a:gd name="connsiteY70" fmla="*/ 2789416 h 3343822"/>
                <a:gd name="connsiteX71" fmla="*/ 335391 w 2994878"/>
                <a:gd name="connsiteY71" fmla="*/ 2715476 h 3343822"/>
                <a:gd name="connsiteX72" fmla="*/ 387368 w 2994878"/>
                <a:gd name="connsiteY72" fmla="*/ 2705305 h 3343822"/>
                <a:gd name="connsiteX73" fmla="*/ 347094 w 2994878"/>
                <a:gd name="connsiteY73" fmla="*/ 2698929 h 3343822"/>
                <a:gd name="connsiteX74" fmla="*/ 242524 w 2994878"/>
                <a:gd name="connsiteY74" fmla="*/ 2624990 h 3343822"/>
                <a:gd name="connsiteX75" fmla="*/ 271559 w 2994878"/>
                <a:gd name="connsiteY75" fmla="*/ 2619307 h 3343822"/>
                <a:gd name="connsiteX76" fmla="*/ 232051 w 2994878"/>
                <a:gd name="connsiteY76" fmla="*/ 2594299 h 3343822"/>
                <a:gd name="connsiteX77" fmla="*/ 177001 w 2994878"/>
                <a:gd name="connsiteY77" fmla="*/ 2507888 h 3343822"/>
                <a:gd name="connsiteX78" fmla="*/ 239166 w 2994878"/>
                <a:gd name="connsiteY78" fmla="*/ 2501968 h 3343822"/>
                <a:gd name="connsiteX79" fmla="*/ 216629 w 2994878"/>
                <a:gd name="connsiteY79" fmla="*/ 2493392 h 3343822"/>
                <a:gd name="connsiteX80" fmla="*/ 110327 w 2994878"/>
                <a:gd name="connsiteY80" fmla="*/ 2374541 h 3343822"/>
                <a:gd name="connsiteX81" fmla="*/ 187372 w 2994878"/>
                <a:gd name="connsiteY81" fmla="*/ 2367201 h 3343822"/>
                <a:gd name="connsiteX82" fmla="*/ 126180 w 2994878"/>
                <a:gd name="connsiteY82" fmla="*/ 2318019 h 3343822"/>
                <a:gd name="connsiteX83" fmla="*/ 0 w 2994878"/>
                <a:gd name="connsiteY83" fmla="*/ 2060326 h 3343822"/>
                <a:gd name="connsiteX84" fmla="*/ 123248 w 2994878"/>
                <a:gd name="connsiteY84" fmla="*/ 2067957 h 3343822"/>
                <a:gd name="connsiteX85" fmla="*/ 122241 w 2994878"/>
                <a:gd name="connsiteY85" fmla="*/ 2066020 h 3343822"/>
                <a:gd name="connsiteX86" fmla="*/ 97971 w 2994878"/>
                <a:gd name="connsiteY86" fmla="*/ 1875280 h 3343822"/>
                <a:gd name="connsiteX87" fmla="*/ 145944 w 2994878"/>
                <a:gd name="connsiteY87" fmla="*/ 1888645 h 3343822"/>
                <a:gd name="connsiteX88" fmla="*/ 138752 w 2994878"/>
                <a:gd name="connsiteY88" fmla="*/ 1860588 h 3343822"/>
                <a:gd name="connsiteX89" fmla="*/ 138453 w 2994878"/>
                <a:gd name="connsiteY89" fmla="*/ 1763360 h 3343822"/>
                <a:gd name="connsiteX90" fmla="*/ 198738 w 2994878"/>
                <a:gd name="connsiteY90" fmla="*/ 1780155 h 3343822"/>
                <a:gd name="connsiteX91" fmla="*/ 191522 w 2994878"/>
                <a:gd name="connsiteY91" fmla="*/ 1730847 h 3343822"/>
                <a:gd name="connsiteX92" fmla="*/ 201475 w 2994878"/>
                <a:gd name="connsiteY92" fmla="*/ 1634129 h 3343822"/>
                <a:gd name="connsiteX93" fmla="*/ 263442 w 2994878"/>
                <a:gd name="connsiteY93" fmla="*/ 1658688 h 3343822"/>
                <a:gd name="connsiteX94" fmla="*/ 258716 w 2994878"/>
                <a:gd name="connsiteY94" fmla="*/ 1594667 h 3343822"/>
                <a:gd name="connsiteX95" fmla="*/ 271126 w 2994878"/>
                <a:gd name="connsiteY95" fmla="*/ 1498525 h 3343822"/>
                <a:gd name="connsiteX96" fmla="*/ 317203 w 2994878"/>
                <a:gd name="connsiteY96" fmla="*/ 1518802 h 3343822"/>
                <a:gd name="connsiteX97" fmla="*/ 313487 w 2994878"/>
                <a:gd name="connsiteY97" fmla="*/ 1468462 h 3343822"/>
                <a:gd name="connsiteX98" fmla="*/ 325895 w 2994878"/>
                <a:gd name="connsiteY98" fmla="*/ 1372319 h 3343822"/>
                <a:gd name="connsiteX99" fmla="*/ 399870 w 2994878"/>
                <a:gd name="connsiteY99" fmla="*/ 1404874 h 3343822"/>
                <a:gd name="connsiteX100" fmla="*/ 396830 w 2994878"/>
                <a:gd name="connsiteY100" fmla="*/ 1363687 h 3343822"/>
                <a:gd name="connsiteX101" fmla="*/ 409239 w 2994878"/>
                <a:gd name="connsiteY101" fmla="*/ 1267544 h 3343822"/>
                <a:gd name="connsiteX102" fmla="*/ 469634 w 2994878"/>
                <a:gd name="connsiteY102" fmla="*/ 1294121 h 3343822"/>
                <a:gd name="connsiteX103" fmla="*/ 469045 w 2994878"/>
                <a:gd name="connsiteY103" fmla="*/ 1276146 h 3343822"/>
                <a:gd name="connsiteX104" fmla="*/ 485084 w 2994878"/>
                <a:gd name="connsiteY104" fmla="*/ 1164473 h 3343822"/>
                <a:gd name="connsiteX105" fmla="*/ 561194 w 2994878"/>
                <a:gd name="connsiteY105" fmla="*/ 1200704 h 3343822"/>
                <a:gd name="connsiteX106" fmla="*/ 559532 w 2994878"/>
                <a:gd name="connsiteY106" fmla="*/ 1149941 h 3343822"/>
                <a:gd name="connsiteX107" fmla="*/ 575572 w 2994878"/>
                <a:gd name="connsiteY107" fmla="*/ 1038270 h 3343822"/>
                <a:gd name="connsiteX108" fmla="*/ 675420 w 2994878"/>
                <a:gd name="connsiteY108" fmla="*/ 1085800 h 3343822"/>
                <a:gd name="connsiteX109" fmla="*/ 676418 w 2994878"/>
                <a:gd name="connsiteY109" fmla="*/ 1040592 h 3343822"/>
                <a:gd name="connsiteX110" fmla="*/ 700215 w 2994878"/>
                <a:gd name="connsiteY110" fmla="*/ 930229 h 3343822"/>
                <a:gd name="connsiteX111" fmla="*/ 801823 w 2994878"/>
                <a:gd name="connsiteY111" fmla="*/ 986320 h 3343822"/>
                <a:gd name="connsiteX112" fmla="*/ 802624 w 2994878"/>
                <a:gd name="connsiteY112" fmla="*/ 950103 h 3343822"/>
                <a:gd name="connsiteX113" fmla="*/ 826420 w 2994878"/>
                <a:gd name="connsiteY113" fmla="*/ 839741 h 3343822"/>
                <a:gd name="connsiteX114" fmla="*/ 918413 w 2994878"/>
                <a:gd name="connsiteY114" fmla="*/ 890521 h 3343822"/>
                <a:gd name="connsiteX115" fmla="*/ 919306 w 2994878"/>
                <a:gd name="connsiteY115" fmla="*/ 850090 h 3343822"/>
                <a:gd name="connsiteX116" fmla="*/ 943103 w 2994878"/>
                <a:gd name="connsiteY116" fmla="*/ 739727 h 3343822"/>
                <a:gd name="connsiteX117" fmla="*/ 999910 w 2994878"/>
                <a:gd name="connsiteY117" fmla="*/ 771086 h 3343822"/>
                <a:gd name="connsiteX118" fmla="*/ 1000269 w 2994878"/>
                <a:gd name="connsiteY118" fmla="*/ 754840 h 3343822"/>
                <a:gd name="connsiteX119" fmla="*/ 1024064 w 2994878"/>
                <a:gd name="connsiteY119" fmla="*/ 644478 h 3343822"/>
                <a:gd name="connsiteX120" fmla="*/ 1112142 w 2994878"/>
                <a:gd name="connsiteY120" fmla="*/ 693098 h 3343822"/>
                <a:gd name="connsiteX121" fmla="*/ 1119025 w 2994878"/>
                <a:gd name="connsiteY121" fmla="*/ 616646 h 3343822"/>
                <a:gd name="connsiteX122" fmla="*/ 1145332 w 2994878"/>
                <a:gd name="connsiteY122" fmla="*/ 507081 h 3343822"/>
                <a:gd name="connsiteX123" fmla="*/ 1244790 w 2994878"/>
                <a:gd name="connsiteY123" fmla="*/ 570304 h 3343822"/>
                <a:gd name="connsiteX124" fmla="*/ 1253375 w 2994878"/>
                <a:gd name="connsiteY124" fmla="*/ 484484 h 3343822"/>
                <a:gd name="connsiteX125" fmla="*/ 1277941 w 2994878"/>
                <a:gd name="connsiteY125" fmla="*/ 383574 h 3343822"/>
                <a:gd name="connsiteX126" fmla="*/ 1360269 w 2994878"/>
                <a:gd name="connsiteY126" fmla="*/ 437776 h 3343822"/>
                <a:gd name="connsiteX127" fmla="*/ 1361621 w 2994878"/>
                <a:gd name="connsiteY127" fmla="*/ 422951 h 3343822"/>
                <a:gd name="connsiteX128" fmla="*/ 1383150 w 2994878"/>
                <a:gd name="connsiteY128" fmla="*/ 2 h 3343822"/>
                <a:gd name="connsiteX129" fmla="*/ 1383150 w 2994878"/>
                <a:gd name="connsiteY129" fmla="*/ 0 h 334382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686089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814190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555"/>
                <a:gd name="connsiteX1" fmla="*/ 1569648 w 2994878"/>
                <a:gd name="connsiteY1" fmla="*/ 281539 h 3344555"/>
                <a:gd name="connsiteX2" fmla="*/ 1623746 w 2994878"/>
                <a:gd name="connsiteY2" fmla="*/ 444928 h 3344555"/>
                <a:gd name="connsiteX3" fmla="*/ 1716937 w 2994878"/>
                <a:gd name="connsiteY3" fmla="*/ 383574 h 3344555"/>
                <a:gd name="connsiteX4" fmla="*/ 1741503 w 2994878"/>
                <a:gd name="connsiteY4" fmla="*/ 484485 h 3344555"/>
                <a:gd name="connsiteX5" fmla="*/ 1750088 w 2994878"/>
                <a:gd name="connsiteY5" fmla="*/ 570304 h 3344555"/>
                <a:gd name="connsiteX6" fmla="*/ 1849546 w 2994878"/>
                <a:gd name="connsiteY6" fmla="*/ 507081 h 3344555"/>
                <a:gd name="connsiteX7" fmla="*/ 1875854 w 2994878"/>
                <a:gd name="connsiteY7" fmla="*/ 616646 h 3344555"/>
                <a:gd name="connsiteX8" fmla="*/ 1882735 w 2994878"/>
                <a:gd name="connsiteY8" fmla="*/ 693098 h 3344555"/>
                <a:gd name="connsiteX9" fmla="*/ 1970814 w 2994878"/>
                <a:gd name="connsiteY9" fmla="*/ 644478 h 3344555"/>
                <a:gd name="connsiteX10" fmla="*/ 1994610 w 2994878"/>
                <a:gd name="connsiteY10" fmla="*/ 754840 h 3344555"/>
                <a:gd name="connsiteX11" fmla="*/ 1994969 w 2994878"/>
                <a:gd name="connsiteY11" fmla="*/ 771086 h 3344555"/>
                <a:gd name="connsiteX12" fmla="*/ 2051775 w 2994878"/>
                <a:gd name="connsiteY12" fmla="*/ 739727 h 3344555"/>
                <a:gd name="connsiteX13" fmla="*/ 2075573 w 2994878"/>
                <a:gd name="connsiteY13" fmla="*/ 850090 h 3344555"/>
                <a:gd name="connsiteX14" fmla="*/ 2076465 w 2994878"/>
                <a:gd name="connsiteY14" fmla="*/ 890521 h 3344555"/>
                <a:gd name="connsiteX15" fmla="*/ 2168458 w 2994878"/>
                <a:gd name="connsiteY15" fmla="*/ 839740 h 3344555"/>
                <a:gd name="connsiteX16" fmla="*/ 2192254 w 2994878"/>
                <a:gd name="connsiteY16" fmla="*/ 950103 h 3344555"/>
                <a:gd name="connsiteX17" fmla="*/ 2193054 w 2994878"/>
                <a:gd name="connsiteY17" fmla="*/ 986319 h 3344555"/>
                <a:gd name="connsiteX18" fmla="*/ 2294664 w 2994878"/>
                <a:gd name="connsiteY18" fmla="*/ 930229 h 3344555"/>
                <a:gd name="connsiteX19" fmla="*/ 2318460 w 2994878"/>
                <a:gd name="connsiteY19" fmla="*/ 1040592 h 3344555"/>
                <a:gd name="connsiteX20" fmla="*/ 2319458 w 2994878"/>
                <a:gd name="connsiteY20" fmla="*/ 1085800 h 3344555"/>
                <a:gd name="connsiteX21" fmla="*/ 2419306 w 2994878"/>
                <a:gd name="connsiteY21" fmla="*/ 1038269 h 3344555"/>
                <a:gd name="connsiteX22" fmla="*/ 2435346 w 2994878"/>
                <a:gd name="connsiteY22" fmla="*/ 1149941 h 3344555"/>
                <a:gd name="connsiteX23" fmla="*/ 2433684 w 2994878"/>
                <a:gd name="connsiteY23" fmla="*/ 1200704 h 3344555"/>
                <a:gd name="connsiteX24" fmla="*/ 2509794 w 2994878"/>
                <a:gd name="connsiteY24" fmla="*/ 1164474 h 3344555"/>
                <a:gd name="connsiteX25" fmla="*/ 2525833 w 2994878"/>
                <a:gd name="connsiteY25" fmla="*/ 1276145 h 3344555"/>
                <a:gd name="connsiteX26" fmla="*/ 2525244 w 2994878"/>
                <a:gd name="connsiteY26" fmla="*/ 1294122 h 3344555"/>
                <a:gd name="connsiteX27" fmla="*/ 2585640 w 2994878"/>
                <a:gd name="connsiteY27" fmla="*/ 1267545 h 3344555"/>
                <a:gd name="connsiteX28" fmla="*/ 2598048 w 2994878"/>
                <a:gd name="connsiteY28" fmla="*/ 1363688 h 3344555"/>
                <a:gd name="connsiteX29" fmla="*/ 2595008 w 2994878"/>
                <a:gd name="connsiteY29" fmla="*/ 1404874 h 3344555"/>
                <a:gd name="connsiteX30" fmla="*/ 2668982 w 2994878"/>
                <a:gd name="connsiteY30" fmla="*/ 1372319 h 3344555"/>
                <a:gd name="connsiteX31" fmla="*/ 2681392 w 2994878"/>
                <a:gd name="connsiteY31" fmla="*/ 1468462 h 3344555"/>
                <a:gd name="connsiteX32" fmla="*/ 2677675 w 2994878"/>
                <a:gd name="connsiteY32" fmla="*/ 1518801 h 3344555"/>
                <a:gd name="connsiteX33" fmla="*/ 2723752 w 2994878"/>
                <a:gd name="connsiteY33" fmla="*/ 1498524 h 3344555"/>
                <a:gd name="connsiteX34" fmla="*/ 2736162 w 2994878"/>
                <a:gd name="connsiteY34" fmla="*/ 1594667 h 3344555"/>
                <a:gd name="connsiteX35" fmla="*/ 2731435 w 2994878"/>
                <a:gd name="connsiteY35" fmla="*/ 1658689 h 3344555"/>
                <a:gd name="connsiteX36" fmla="*/ 2793404 w 2994878"/>
                <a:gd name="connsiteY36" fmla="*/ 1634128 h 3344555"/>
                <a:gd name="connsiteX37" fmla="*/ 2803356 w 2994878"/>
                <a:gd name="connsiteY37" fmla="*/ 1730847 h 3344555"/>
                <a:gd name="connsiteX38" fmla="*/ 2796140 w 2994878"/>
                <a:gd name="connsiteY38" fmla="*/ 1780156 h 3344555"/>
                <a:gd name="connsiteX39" fmla="*/ 2856425 w 2994878"/>
                <a:gd name="connsiteY39" fmla="*/ 1763360 h 3344555"/>
                <a:gd name="connsiteX40" fmla="*/ 2856126 w 2994878"/>
                <a:gd name="connsiteY40" fmla="*/ 1860587 h 3344555"/>
                <a:gd name="connsiteX41" fmla="*/ 2848934 w 2994878"/>
                <a:gd name="connsiteY41" fmla="*/ 1888645 h 3344555"/>
                <a:gd name="connsiteX42" fmla="*/ 2896908 w 2994878"/>
                <a:gd name="connsiteY42" fmla="*/ 1875280 h 3344555"/>
                <a:gd name="connsiteX43" fmla="*/ 2872637 w 2994878"/>
                <a:gd name="connsiteY43" fmla="*/ 2066021 h 3344555"/>
                <a:gd name="connsiteX44" fmla="*/ 2871630 w 2994878"/>
                <a:gd name="connsiteY44" fmla="*/ 2067957 h 3344555"/>
                <a:gd name="connsiteX45" fmla="*/ 2994878 w 2994878"/>
                <a:gd name="connsiteY45" fmla="*/ 2060326 h 3344555"/>
                <a:gd name="connsiteX46" fmla="*/ 2868698 w 2994878"/>
                <a:gd name="connsiteY46" fmla="*/ 2318019 h 3344555"/>
                <a:gd name="connsiteX47" fmla="*/ 2807506 w 2994878"/>
                <a:gd name="connsiteY47" fmla="*/ 2367200 h 3344555"/>
                <a:gd name="connsiteX48" fmla="*/ 2884552 w 2994878"/>
                <a:gd name="connsiteY48" fmla="*/ 2374540 h 3344555"/>
                <a:gd name="connsiteX49" fmla="*/ 2778249 w 2994878"/>
                <a:gd name="connsiteY49" fmla="*/ 2493393 h 3344555"/>
                <a:gd name="connsiteX50" fmla="*/ 2755712 w 2994878"/>
                <a:gd name="connsiteY50" fmla="*/ 2501967 h 3344555"/>
                <a:gd name="connsiteX51" fmla="*/ 2817877 w 2994878"/>
                <a:gd name="connsiteY51" fmla="*/ 2507889 h 3344555"/>
                <a:gd name="connsiteX52" fmla="*/ 2762826 w 2994878"/>
                <a:gd name="connsiteY52" fmla="*/ 2594299 h 3344555"/>
                <a:gd name="connsiteX53" fmla="*/ 2723319 w 2994878"/>
                <a:gd name="connsiteY53" fmla="*/ 2619307 h 3344555"/>
                <a:gd name="connsiteX54" fmla="*/ 2752355 w 2994878"/>
                <a:gd name="connsiteY54" fmla="*/ 2624990 h 3344555"/>
                <a:gd name="connsiteX55" fmla="*/ 2647783 w 2994878"/>
                <a:gd name="connsiteY55" fmla="*/ 2698929 h 3344555"/>
                <a:gd name="connsiteX56" fmla="*/ 2607511 w 2994878"/>
                <a:gd name="connsiteY56" fmla="*/ 2705305 h 3344555"/>
                <a:gd name="connsiteX57" fmla="*/ 2659487 w 2994878"/>
                <a:gd name="connsiteY57" fmla="*/ 2715477 h 3344555"/>
                <a:gd name="connsiteX58" fmla="*/ 2554916 w 2994878"/>
                <a:gd name="connsiteY58" fmla="*/ 2789415 h 3344555"/>
                <a:gd name="connsiteX59" fmla="*/ 2537166 w 2994878"/>
                <a:gd name="connsiteY59" fmla="*/ 2792226 h 3344555"/>
                <a:gd name="connsiteX60" fmla="*/ 2595194 w 2994878"/>
                <a:gd name="connsiteY60" fmla="*/ 2803582 h 3344555"/>
                <a:gd name="connsiteX61" fmla="*/ 2353333 w 2994878"/>
                <a:gd name="connsiteY61" fmla="*/ 2889923 h 3344555"/>
                <a:gd name="connsiteX62" fmla="*/ 2278336 w 2994878"/>
                <a:gd name="connsiteY62" fmla="*/ 2885011 h 3344555"/>
                <a:gd name="connsiteX63" fmla="*/ 1400408 w 2994878"/>
                <a:gd name="connsiteY63" fmla="*/ 3343822 h 3344555"/>
                <a:gd name="connsiteX64" fmla="*/ 814190 w 2994878"/>
                <a:gd name="connsiteY64" fmla="*/ 3016657 h 3344555"/>
                <a:gd name="connsiteX65" fmla="*/ 485459 w 2994878"/>
                <a:gd name="connsiteY65" fmla="*/ 2952044 h 3344555"/>
                <a:gd name="connsiteX66" fmla="*/ 485458 w 2994878"/>
                <a:gd name="connsiteY66" fmla="*/ 2952044 h 3344555"/>
                <a:gd name="connsiteX67" fmla="*/ 512498 w 2994878"/>
                <a:gd name="connsiteY67" fmla="*/ 2878827 h 3344555"/>
                <a:gd name="connsiteX68" fmla="*/ 504256 w 2994878"/>
                <a:gd name="connsiteY68" fmla="*/ 2877522 h 3344555"/>
                <a:gd name="connsiteX69" fmla="*/ 399684 w 2994878"/>
                <a:gd name="connsiteY69" fmla="*/ 2803582 h 3344555"/>
                <a:gd name="connsiteX70" fmla="*/ 457713 w 2994878"/>
                <a:gd name="connsiteY70" fmla="*/ 2792225 h 3344555"/>
                <a:gd name="connsiteX71" fmla="*/ 439962 w 2994878"/>
                <a:gd name="connsiteY71" fmla="*/ 2789416 h 3344555"/>
                <a:gd name="connsiteX72" fmla="*/ 335391 w 2994878"/>
                <a:gd name="connsiteY72" fmla="*/ 2715476 h 3344555"/>
                <a:gd name="connsiteX73" fmla="*/ 387368 w 2994878"/>
                <a:gd name="connsiteY73" fmla="*/ 2705305 h 3344555"/>
                <a:gd name="connsiteX74" fmla="*/ 347094 w 2994878"/>
                <a:gd name="connsiteY74" fmla="*/ 2698929 h 3344555"/>
                <a:gd name="connsiteX75" fmla="*/ 242524 w 2994878"/>
                <a:gd name="connsiteY75" fmla="*/ 2624990 h 3344555"/>
                <a:gd name="connsiteX76" fmla="*/ 271559 w 2994878"/>
                <a:gd name="connsiteY76" fmla="*/ 2619307 h 3344555"/>
                <a:gd name="connsiteX77" fmla="*/ 232051 w 2994878"/>
                <a:gd name="connsiteY77" fmla="*/ 2594299 h 3344555"/>
                <a:gd name="connsiteX78" fmla="*/ 177001 w 2994878"/>
                <a:gd name="connsiteY78" fmla="*/ 2507888 h 3344555"/>
                <a:gd name="connsiteX79" fmla="*/ 239166 w 2994878"/>
                <a:gd name="connsiteY79" fmla="*/ 2501968 h 3344555"/>
                <a:gd name="connsiteX80" fmla="*/ 216629 w 2994878"/>
                <a:gd name="connsiteY80" fmla="*/ 2493392 h 3344555"/>
                <a:gd name="connsiteX81" fmla="*/ 110327 w 2994878"/>
                <a:gd name="connsiteY81" fmla="*/ 2374541 h 3344555"/>
                <a:gd name="connsiteX82" fmla="*/ 187372 w 2994878"/>
                <a:gd name="connsiteY82" fmla="*/ 2367201 h 3344555"/>
                <a:gd name="connsiteX83" fmla="*/ 126180 w 2994878"/>
                <a:gd name="connsiteY83" fmla="*/ 2318019 h 3344555"/>
                <a:gd name="connsiteX84" fmla="*/ 0 w 2994878"/>
                <a:gd name="connsiteY84" fmla="*/ 2060326 h 3344555"/>
                <a:gd name="connsiteX85" fmla="*/ 123248 w 2994878"/>
                <a:gd name="connsiteY85" fmla="*/ 2067957 h 3344555"/>
                <a:gd name="connsiteX86" fmla="*/ 122241 w 2994878"/>
                <a:gd name="connsiteY86" fmla="*/ 2066020 h 3344555"/>
                <a:gd name="connsiteX87" fmla="*/ 97971 w 2994878"/>
                <a:gd name="connsiteY87" fmla="*/ 1875280 h 3344555"/>
                <a:gd name="connsiteX88" fmla="*/ 145944 w 2994878"/>
                <a:gd name="connsiteY88" fmla="*/ 1888645 h 3344555"/>
                <a:gd name="connsiteX89" fmla="*/ 138752 w 2994878"/>
                <a:gd name="connsiteY89" fmla="*/ 1860588 h 3344555"/>
                <a:gd name="connsiteX90" fmla="*/ 138453 w 2994878"/>
                <a:gd name="connsiteY90" fmla="*/ 1763360 h 3344555"/>
                <a:gd name="connsiteX91" fmla="*/ 198738 w 2994878"/>
                <a:gd name="connsiteY91" fmla="*/ 1780155 h 3344555"/>
                <a:gd name="connsiteX92" fmla="*/ 191522 w 2994878"/>
                <a:gd name="connsiteY92" fmla="*/ 1730847 h 3344555"/>
                <a:gd name="connsiteX93" fmla="*/ 201475 w 2994878"/>
                <a:gd name="connsiteY93" fmla="*/ 1634129 h 3344555"/>
                <a:gd name="connsiteX94" fmla="*/ 263442 w 2994878"/>
                <a:gd name="connsiteY94" fmla="*/ 1658688 h 3344555"/>
                <a:gd name="connsiteX95" fmla="*/ 258716 w 2994878"/>
                <a:gd name="connsiteY95" fmla="*/ 1594667 h 3344555"/>
                <a:gd name="connsiteX96" fmla="*/ 271126 w 2994878"/>
                <a:gd name="connsiteY96" fmla="*/ 1498525 h 3344555"/>
                <a:gd name="connsiteX97" fmla="*/ 317203 w 2994878"/>
                <a:gd name="connsiteY97" fmla="*/ 1518802 h 3344555"/>
                <a:gd name="connsiteX98" fmla="*/ 313487 w 2994878"/>
                <a:gd name="connsiteY98" fmla="*/ 1468462 h 3344555"/>
                <a:gd name="connsiteX99" fmla="*/ 325895 w 2994878"/>
                <a:gd name="connsiteY99" fmla="*/ 1372319 h 3344555"/>
                <a:gd name="connsiteX100" fmla="*/ 399870 w 2994878"/>
                <a:gd name="connsiteY100" fmla="*/ 1404874 h 3344555"/>
                <a:gd name="connsiteX101" fmla="*/ 396830 w 2994878"/>
                <a:gd name="connsiteY101" fmla="*/ 1363687 h 3344555"/>
                <a:gd name="connsiteX102" fmla="*/ 409239 w 2994878"/>
                <a:gd name="connsiteY102" fmla="*/ 1267544 h 3344555"/>
                <a:gd name="connsiteX103" fmla="*/ 469634 w 2994878"/>
                <a:gd name="connsiteY103" fmla="*/ 1294121 h 3344555"/>
                <a:gd name="connsiteX104" fmla="*/ 469045 w 2994878"/>
                <a:gd name="connsiteY104" fmla="*/ 1276146 h 3344555"/>
                <a:gd name="connsiteX105" fmla="*/ 485084 w 2994878"/>
                <a:gd name="connsiteY105" fmla="*/ 1164473 h 3344555"/>
                <a:gd name="connsiteX106" fmla="*/ 561194 w 2994878"/>
                <a:gd name="connsiteY106" fmla="*/ 1200704 h 3344555"/>
                <a:gd name="connsiteX107" fmla="*/ 559532 w 2994878"/>
                <a:gd name="connsiteY107" fmla="*/ 1149941 h 3344555"/>
                <a:gd name="connsiteX108" fmla="*/ 575572 w 2994878"/>
                <a:gd name="connsiteY108" fmla="*/ 1038270 h 3344555"/>
                <a:gd name="connsiteX109" fmla="*/ 675420 w 2994878"/>
                <a:gd name="connsiteY109" fmla="*/ 1085800 h 3344555"/>
                <a:gd name="connsiteX110" fmla="*/ 676418 w 2994878"/>
                <a:gd name="connsiteY110" fmla="*/ 1040592 h 3344555"/>
                <a:gd name="connsiteX111" fmla="*/ 700215 w 2994878"/>
                <a:gd name="connsiteY111" fmla="*/ 930229 h 3344555"/>
                <a:gd name="connsiteX112" fmla="*/ 801823 w 2994878"/>
                <a:gd name="connsiteY112" fmla="*/ 986320 h 3344555"/>
                <a:gd name="connsiteX113" fmla="*/ 802624 w 2994878"/>
                <a:gd name="connsiteY113" fmla="*/ 950103 h 3344555"/>
                <a:gd name="connsiteX114" fmla="*/ 826420 w 2994878"/>
                <a:gd name="connsiteY114" fmla="*/ 839741 h 3344555"/>
                <a:gd name="connsiteX115" fmla="*/ 918413 w 2994878"/>
                <a:gd name="connsiteY115" fmla="*/ 890521 h 3344555"/>
                <a:gd name="connsiteX116" fmla="*/ 919306 w 2994878"/>
                <a:gd name="connsiteY116" fmla="*/ 850090 h 3344555"/>
                <a:gd name="connsiteX117" fmla="*/ 943103 w 2994878"/>
                <a:gd name="connsiteY117" fmla="*/ 739727 h 3344555"/>
                <a:gd name="connsiteX118" fmla="*/ 999910 w 2994878"/>
                <a:gd name="connsiteY118" fmla="*/ 771086 h 3344555"/>
                <a:gd name="connsiteX119" fmla="*/ 1000269 w 2994878"/>
                <a:gd name="connsiteY119" fmla="*/ 754840 h 3344555"/>
                <a:gd name="connsiteX120" fmla="*/ 1024064 w 2994878"/>
                <a:gd name="connsiteY120" fmla="*/ 644478 h 3344555"/>
                <a:gd name="connsiteX121" fmla="*/ 1112142 w 2994878"/>
                <a:gd name="connsiteY121" fmla="*/ 693098 h 3344555"/>
                <a:gd name="connsiteX122" fmla="*/ 1119025 w 2994878"/>
                <a:gd name="connsiteY122" fmla="*/ 616646 h 3344555"/>
                <a:gd name="connsiteX123" fmla="*/ 1145332 w 2994878"/>
                <a:gd name="connsiteY123" fmla="*/ 507081 h 3344555"/>
                <a:gd name="connsiteX124" fmla="*/ 1244790 w 2994878"/>
                <a:gd name="connsiteY124" fmla="*/ 570304 h 3344555"/>
                <a:gd name="connsiteX125" fmla="*/ 1253375 w 2994878"/>
                <a:gd name="connsiteY125" fmla="*/ 484484 h 3344555"/>
                <a:gd name="connsiteX126" fmla="*/ 1277941 w 2994878"/>
                <a:gd name="connsiteY126" fmla="*/ 383574 h 3344555"/>
                <a:gd name="connsiteX127" fmla="*/ 1360269 w 2994878"/>
                <a:gd name="connsiteY127" fmla="*/ 437776 h 3344555"/>
                <a:gd name="connsiteX128" fmla="*/ 1361621 w 2994878"/>
                <a:gd name="connsiteY128" fmla="*/ 422951 h 3344555"/>
                <a:gd name="connsiteX129" fmla="*/ 1383150 w 2994878"/>
                <a:gd name="connsiteY129" fmla="*/ 2 h 3344555"/>
                <a:gd name="connsiteX130" fmla="*/ 1383150 w 2994878"/>
                <a:gd name="connsiteY130" fmla="*/ 0 h 3344555"/>
                <a:gd name="connsiteX0" fmla="*/ 1383150 w 2994878"/>
                <a:gd name="connsiteY0" fmla="*/ 0 h 3344386"/>
                <a:gd name="connsiteX1" fmla="*/ 1569648 w 2994878"/>
                <a:gd name="connsiteY1" fmla="*/ 281539 h 3344386"/>
                <a:gd name="connsiteX2" fmla="*/ 1623746 w 2994878"/>
                <a:gd name="connsiteY2" fmla="*/ 444928 h 3344386"/>
                <a:gd name="connsiteX3" fmla="*/ 1716937 w 2994878"/>
                <a:gd name="connsiteY3" fmla="*/ 383574 h 3344386"/>
                <a:gd name="connsiteX4" fmla="*/ 1741503 w 2994878"/>
                <a:gd name="connsiteY4" fmla="*/ 484485 h 3344386"/>
                <a:gd name="connsiteX5" fmla="*/ 1750088 w 2994878"/>
                <a:gd name="connsiteY5" fmla="*/ 570304 h 3344386"/>
                <a:gd name="connsiteX6" fmla="*/ 1849546 w 2994878"/>
                <a:gd name="connsiteY6" fmla="*/ 507081 h 3344386"/>
                <a:gd name="connsiteX7" fmla="*/ 1875854 w 2994878"/>
                <a:gd name="connsiteY7" fmla="*/ 616646 h 3344386"/>
                <a:gd name="connsiteX8" fmla="*/ 1882735 w 2994878"/>
                <a:gd name="connsiteY8" fmla="*/ 693098 h 3344386"/>
                <a:gd name="connsiteX9" fmla="*/ 1970814 w 2994878"/>
                <a:gd name="connsiteY9" fmla="*/ 644478 h 3344386"/>
                <a:gd name="connsiteX10" fmla="*/ 1994610 w 2994878"/>
                <a:gd name="connsiteY10" fmla="*/ 754840 h 3344386"/>
                <a:gd name="connsiteX11" fmla="*/ 1994969 w 2994878"/>
                <a:gd name="connsiteY11" fmla="*/ 771086 h 3344386"/>
                <a:gd name="connsiteX12" fmla="*/ 2051775 w 2994878"/>
                <a:gd name="connsiteY12" fmla="*/ 739727 h 3344386"/>
                <a:gd name="connsiteX13" fmla="*/ 2075573 w 2994878"/>
                <a:gd name="connsiteY13" fmla="*/ 850090 h 3344386"/>
                <a:gd name="connsiteX14" fmla="*/ 2076465 w 2994878"/>
                <a:gd name="connsiteY14" fmla="*/ 890521 h 3344386"/>
                <a:gd name="connsiteX15" fmla="*/ 2168458 w 2994878"/>
                <a:gd name="connsiteY15" fmla="*/ 839740 h 3344386"/>
                <a:gd name="connsiteX16" fmla="*/ 2192254 w 2994878"/>
                <a:gd name="connsiteY16" fmla="*/ 950103 h 3344386"/>
                <a:gd name="connsiteX17" fmla="*/ 2193054 w 2994878"/>
                <a:gd name="connsiteY17" fmla="*/ 986319 h 3344386"/>
                <a:gd name="connsiteX18" fmla="*/ 2294664 w 2994878"/>
                <a:gd name="connsiteY18" fmla="*/ 930229 h 3344386"/>
                <a:gd name="connsiteX19" fmla="*/ 2318460 w 2994878"/>
                <a:gd name="connsiteY19" fmla="*/ 1040592 h 3344386"/>
                <a:gd name="connsiteX20" fmla="*/ 2319458 w 2994878"/>
                <a:gd name="connsiteY20" fmla="*/ 1085800 h 3344386"/>
                <a:gd name="connsiteX21" fmla="*/ 2419306 w 2994878"/>
                <a:gd name="connsiteY21" fmla="*/ 1038269 h 3344386"/>
                <a:gd name="connsiteX22" fmla="*/ 2435346 w 2994878"/>
                <a:gd name="connsiteY22" fmla="*/ 1149941 h 3344386"/>
                <a:gd name="connsiteX23" fmla="*/ 2433684 w 2994878"/>
                <a:gd name="connsiteY23" fmla="*/ 1200704 h 3344386"/>
                <a:gd name="connsiteX24" fmla="*/ 2509794 w 2994878"/>
                <a:gd name="connsiteY24" fmla="*/ 1164474 h 3344386"/>
                <a:gd name="connsiteX25" fmla="*/ 2525833 w 2994878"/>
                <a:gd name="connsiteY25" fmla="*/ 1276145 h 3344386"/>
                <a:gd name="connsiteX26" fmla="*/ 2525244 w 2994878"/>
                <a:gd name="connsiteY26" fmla="*/ 1294122 h 3344386"/>
                <a:gd name="connsiteX27" fmla="*/ 2585640 w 2994878"/>
                <a:gd name="connsiteY27" fmla="*/ 1267545 h 3344386"/>
                <a:gd name="connsiteX28" fmla="*/ 2598048 w 2994878"/>
                <a:gd name="connsiteY28" fmla="*/ 1363688 h 3344386"/>
                <a:gd name="connsiteX29" fmla="*/ 2595008 w 2994878"/>
                <a:gd name="connsiteY29" fmla="*/ 1404874 h 3344386"/>
                <a:gd name="connsiteX30" fmla="*/ 2668982 w 2994878"/>
                <a:gd name="connsiteY30" fmla="*/ 1372319 h 3344386"/>
                <a:gd name="connsiteX31" fmla="*/ 2681392 w 2994878"/>
                <a:gd name="connsiteY31" fmla="*/ 1468462 h 3344386"/>
                <a:gd name="connsiteX32" fmla="*/ 2677675 w 2994878"/>
                <a:gd name="connsiteY32" fmla="*/ 1518801 h 3344386"/>
                <a:gd name="connsiteX33" fmla="*/ 2723752 w 2994878"/>
                <a:gd name="connsiteY33" fmla="*/ 1498524 h 3344386"/>
                <a:gd name="connsiteX34" fmla="*/ 2736162 w 2994878"/>
                <a:gd name="connsiteY34" fmla="*/ 1594667 h 3344386"/>
                <a:gd name="connsiteX35" fmla="*/ 2731435 w 2994878"/>
                <a:gd name="connsiteY35" fmla="*/ 1658689 h 3344386"/>
                <a:gd name="connsiteX36" fmla="*/ 2793404 w 2994878"/>
                <a:gd name="connsiteY36" fmla="*/ 1634128 h 3344386"/>
                <a:gd name="connsiteX37" fmla="*/ 2803356 w 2994878"/>
                <a:gd name="connsiteY37" fmla="*/ 1730847 h 3344386"/>
                <a:gd name="connsiteX38" fmla="*/ 2796140 w 2994878"/>
                <a:gd name="connsiteY38" fmla="*/ 1780156 h 3344386"/>
                <a:gd name="connsiteX39" fmla="*/ 2856425 w 2994878"/>
                <a:gd name="connsiteY39" fmla="*/ 1763360 h 3344386"/>
                <a:gd name="connsiteX40" fmla="*/ 2856126 w 2994878"/>
                <a:gd name="connsiteY40" fmla="*/ 1860587 h 3344386"/>
                <a:gd name="connsiteX41" fmla="*/ 2848934 w 2994878"/>
                <a:gd name="connsiteY41" fmla="*/ 1888645 h 3344386"/>
                <a:gd name="connsiteX42" fmla="*/ 2896908 w 2994878"/>
                <a:gd name="connsiteY42" fmla="*/ 1875280 h 3344386"/>
                <a:gd name="connsiteX43" fmla="*/ 2872637 w 2994878"/>
                <a:gd name="connsiteY43" fmla="*/ 2066021 h 3344386"/>
                <a:gd name="connsiteX44" fmla="*/ 2871630 w 2994878"/>
                <a:gd name="connsiteY44" fmla="*/ 2067957 h 3344386"/>
                <a:gd name="connsiteX45" fmla="*/ 2994878 w 2994878"/>
                <a:gd name="connsiteY45" fmla="*/ 2060326 h 3344386"/>
                <a:gd name="connsiteX46" fmla="*/ 2868698 w 2994878"/>
                <a:gd name="connsiteY46" fmla="*/ 2318019 h 3344386"/>
                <a:gd name="connsiteX47" fmla="*/ 2807506 w 2994878"/>
                <a:gd name="connsiteY47" fmla="*/ 2367200 h 3344386"/>
                <a:gd name="connsiteX48" fmla="*/ 2884552 w 2994878"/>
                <a:gd name="connsiteY48" fmla="*/ 2374540 h 3344386"/>
                <a:gd name="connsiteX49" fmla="*/ 2778249 w 2994878"/>
                <a:gd name="connsiteY49" fmla="*/ 2493393 h 3344386"/>
                <a:gd name="connsiteX50" fmla="*/ 2755712 w 2994878"/>
                <a:gd name="connsiteY50" fmla="*/ 2501967 h 3344386"/>
                <a:gd name="connsiteX51" fmla="*/ 2817877 w 2994878"/>
                <a:gd name="connsiteY51" fmla="*/ 2507889 h 3344386"/>
                <a:gd name="connsiteX52" fmla="*/ 2762826 w 2994878"/>
                <a:gd name="connsiteY52" fmla="*/ 2594299 h 3344386"/>
                <a:gd name="connsiteX53" fmla="*/ 2723319 w 2994878"/>
                <a:gd name="connsiteY53" fmla="*/ 2619307 h 3344386"/>
                <a:gd name="connsiteX54" fmla="*/ 2752355 w 2994878"/>
                <a:gd name="connsiteY54" fmla="*/ 2624990 h 3344386"/>
                <a:gd name="connsiteX55" fmla="*/ 2647783 w 2994878"/>
                <a:gd name="connsiteY55" fmla="*/ 2698929 h 3344386"/>
                <a:gd name="connsiteX56" fmla="*/ 2607511 w 2994878"/>
                <a:gd name="connsiteY56" fmla="*/ 2705305 h 3344386"/>
                <a:gd name="connsiteX57" fmla="*/ 2659487 w 2994878"/>
                <a:gd name="connsiteY57" fmla="*/ 2715477 h 3344386"/>
                <a:gd name="connsiteX58" fmla="*/ 2554916 w 2994878"/>
                <a:gd name="connsiteY58" fmla="*/ 2789415 h 3344386"/>
                <a:gd name="connsiteX59" fmla="*/ 2537166 w 2994878"/>
                <a:gd name="connsiteY59" fmla="*/ 2792226 h 3344386"/>
                <a:gd name="connsiteX60" fmla="*/ 2595194 w 2994878"/>
                <a:gd name="connsiteY60" fmla="*/ 2803582 h 3344386"/>
                <a:gd name="connsiteX61" fmla="*/ 2353333 w 2994878"/>
                <a:gd name="connsiteY61" fmla="*/ 2889923 h 3344386"/>
                <a:gd name="connsiteX62" fmla="*/ 2278336 w 2994878"/>
                <a:gd name="connsiteY62" fmla="*/ 2885011 h 3344386"/>
                <a:gd name="connsiteX63" fmla="*/ 1400408 w 2994878"/>
                <a:gd name="connsiteY63" fmla="*/ 3343822 h 3344386"/>
                <a:gd name="connsiteX64" fmla="*/ 814190 w 2994878"/>
                <a:gd name="connsiteY64" fmla="*/ 3016657 h 3344386"/>
                <a:gd name="connsiteX65" fmla="*/ 485459 w 2994878"/>
                <a:gd name="connsiteY65" fmla="*/ 2952044 h 3344386"/>
                <a:gd name="connsiteX66" fmla="*/ 485458 w 2994878"/>
                <a:gd name="connsiteY66" fmla="*/ 2952044 h 3344386"/>
                <a:gd name="connsiteX67" fmla="*/ 512498 w 2994878"/>
                <a:gd name="connsiteY67" fmla="*/ 2878827 h 3344386"/>
                <a:gd name="connsiteX68" fmla="*/ 504256 w 2994878"/>
                <a:gd name="connsiteY68" fmla="*/ 2877522 h 3344386"/>
                <a:gd name="connsiteX69" fmla="*/ 399684 w 2994878"/>
                <a:gd name="connsiteY69" fmla="*/ 2803582 h 3344386"/>
                <a:gd name="connsiteX70" fmla="*/ 457713 w 2994878"/>
                <a:gd name="connsiteY70" fmla="*/ 2792225 h 3344386"/>
                <a:gd name="connsiteX71" fmla="*/ 439962 w 2994878"/>
                <a:gd name="connsiteY71" fmla="*/ 2789416 h 3344386"/>
                <a:gd name="connsiteX72" fmla="*/ 335391 w 2994878"/>
                <a:gd name="connsiteY72" fmla="*/ 2715476 h 3344386"/>
                <a:gd name="connsiteX73" fmla="*/ 387368 w 2994878"/>
                <a:gd name="connsiteY73" fmla="*/ 2705305 h 3344386"/>
                <a:gd name="connsiteX74" fmla="*/ 347094 w 2994878"/>
                <a:gd name="connsiteY74" fmla="*/ 2698929 h 3344386"/>
                <a:gd name="connsiteX75" fmla="*/ 242524 w 2994878"/>
                <a:gd name="connsiteY75" fmla="*/ 2624990 h 3344386"/>
                <a:gd name="connsiteX76" fmla="*/ 271559 w 2994878"/>
                <a:gd name="connsiteY76" fmla="*/ 2619307 h 3344386"/>
                <a:gd name="connsiteX77" fmla="*/ 232051 w 2994878"/>
                <a:gd name="connsiteY77" fmla="*/ 2594299 h 3344386"/>
                <a:gd name="connsiteX78" fmla="*/ 177001 w 2994878"/>
                <a:gd name="connsiteY78" fmla="*/ 2507888 h 3344386"/>
                <a:gd name="connsiteX79" fmla="*/ 239166 w 2994878"/>
                <a:gd name="connsiteY79" fmla="*/ 2501968 h 3344386"/>
                <a:gd name="connsiteX80" fmla="*/ 216629 w 2994878"/>
                <a:gd name="connsiteY80" fmla="*/ 2493392 h 3344386"/>
                <a:gd name="connsiteX81" fmla="*/ 110327 w 2994878"/>
                <a:gd name="connsiteY81" fmla="*/ 2374541 h 3344386"/>
                <a:gd name="connsiteX82" fmla="*/ 187372 w 2994878"/>
                <a:gd name="connsiteY82" fmla="*/ 2367201 h 3344386"/>
                <a:gd name="connsiteX83" fmla="*/ 126180 w 2994878"/>
                <a:gd name="connsiteY83" fmla="*/ 2318019 h 3344386"/>
                <a:gd name="connsiteX84" fmla="*/ 0 w 2994878"/>
                <a:gd name="connsiteY84" fmla="*/ 2060326 h 3344386"/>
                <a:gd name="connsiteX85" fmla="*/ 123248 w 2994878"/>
                <a:gd name="connsiteY85" fmla="*/ 2067957 h 3344386"/>
                <a:gd name="connsiteX86" fmla="*/ 122241 w 2994878"/>
                <a:gd name="connsiteY86" fmla="*/ 2066020 h 3344386"/>
                <a:gd name="connsiteX87" fmla="*/ 97971 w 2994878"/>
                <a:gd name="connsiteY87" fmla="*/ 1875280 h 3344386"/>
                <a:gd name="connsiteX88" fmla="*/ 145944 w 2994878"/>
                <a:gd name="connsiteY88" fmla="*/ 1888645 h 3344386"/>
                <a:gd name="connsiteX89" fmla="*/ 138752 w 2994878"/>
                <a:gd name="connsiteY89" fmla="*/ 1860588 h 3344386"/>
                <a:gd name="connsiteX90" fmla="*/ 138453 w 2994878"/>
                <a:gd name="connsiteY90" fmla="*/ 1763360 h 3344386"/>
                <a:gd name="connsiteX91" fmla="*/ 198738 w 2994878"/>
                <a:gd name="connsiteY91" fmla="*/ 1780155 h 3344386"/>
                <a:gd name="connsiteX92" fmla="*/ 191522 w 2994878"/>
                <a:gd name="connsiteY92" fmla="*/ 1730847 h 3344386"/>
                <a:gd name="connsiteX93" fmla="*/ 201475 w 2994878"/>
                <a:gd name="connsiteY93" fmla="*/ 1634129 h 3344386"/>
                <a:gd name="connsiteX94" fmla="*/ 263442 w 2994878"/>
                <a:gd name="connsiteY94" fmla="*/ 1658688 h 3344386"/>
                <a:gd name="connsiteX95" fmla="*/ 258716 w 2994878"/>
                <a:gd name="connsiteY95" fmla="*/ 1594667 h 3344386"/>
                <a:gd name="connsiteX96" fmla="*/ 271126 w 2994878"/>
                <a:gd name="connsiteY96" fmla="*/ 1498525 h 3344386"/>
                <a:gd name="connsiteX97" fmla="*/ 317203 w 2994878"/>
                <a:gd name="connsiteY97" fmla="*/ 1518802 h 3344386"/>
                <a:gd name="connsiteX98" fmla="*/ 313487 w 2994878"/>
                <a:gd name="connsiteY98" fmla="*/ 1468462 h 3344386"/>
                <a:gd name="connsiteX99" fmla="*/ 325895 w 2994878"/>
                <a:gd name="connsiteY99" fmla="*/ 1372319 h 3344386"/>
                <a:gd name="connsiteX100" fmla="*/ 399870 w 2994878"/>
                <a:gd name="connsiteY100" fmla="*/ 1404874 h 3344386"/>
                <a:gd name="connsiteX101" fmla="*/ 396830 w 2994878"/>
                <a:gd name="connsiteY101" fmla="*/ 1363687 h 3344386"/>
                <a:gd name="connsiteX102" fmla="*/ 409239 w 2994878"/>
                <a:gd name="connsiteY102" fmla="*/ 1267544 h 3344386"/>
                <a:gd name="connsiteX103" fmla="*/ 469634 w 2994878"/>
                <a:gd name="connsiteY103" fmla="*/ 1294121 h 3344386"/>
                <a:gd name="connsiteX104" fmla="*/ 469045 w 2994878"/>
                <a:gd name="connsiteY104" fmla="*/ 1276146 h 3344386"/>
                <a:gd name="connsiteX105" fmla="*/ 485084 w 2994878"/>
                <a:gd name="connsiteY105" fmla="*/ 1164473 h 3344386"/>
                <a:gd name="connsiteX106" fmla="*/ 561194 w 2994878"/>
                <a:gd name="connsiteY106" fmla="*/ 1200704 h 3344386"/>
                <a:gd name="connsiteX107" fmla="*/ 559532 w 2994878"/>
                <a:gd name="connsiteY107" fmla="*/ 1149941 h 3344386"/>
                <a:gd name="connsiteX108" fmla="*/ 575572 w 2994878"/>
                <a:gd name="connsiteY108" fmla="*/ 1038270 h 3344386"/>
                <a:gd name="connsiteX109" fmla="*/ 675420 w 2994878"/>
                <a:gd name="connsiteY109" fmla="*/ 1085800 h 3344386"/>
                <a:gd name="connsiteX110" fmla="*/ 676418 w 2994878"/>
                <a:gd name="connsiteY110" fmla="*/ 1040592 h 3344386"/>
                <a:gd name="connsiteX111" fmla="*/ 700215 w 2994878"/>
                <a:gd name="connsiteY111" fmla="*/ 930229 h 3344386"/>
                <a:gd name="connsiteX112" fmla="*/ 801823 w 2994878"/>
                <a:gd name="connsiteY112" fmla="*/ 986320 h 3344386"/>
                <a:gd name="connsiteX113" fmla="*/ 802624 w 2994878"/>
                <a:gd name="connsiteY113" fmla="*/ 950103 h 3344386"/>
                <a:gd name="connsiteX114" fmla="*/ 826420 w 2994878"/>
                <a:gd name="connsiteY114" fmla="*/ 839741 h 3344386"/>
                <a:gd name="connsiteX115" fmla="*/ 918413 w 2994878"/>
                <a:gd name="connsiteY115" fmla="*/ 890521 h 3344386"/>
                <a:gd name="connsiteX116" fmla="*/ 919306 w 2994878"/>
                <a:gd name="connsiteY116" fmla="*/ 850090 h 3344386"/>
                <a:gd name="connsiteX117" fmla="*/ 943103 w 2994878"/>
                <a:gd name="connsiteY117" fmla="*/ 739727 h 3344386"/>
                <a:gd name="connsiteX118" fmla="*/ 999910 w 2994878"/>
                <a:gd name="connsiteY118" fmla="*/ 771086 h 3344386"/>
                <a:gd name="connsiteX119" fmla="*/ 1000269 w 2994878"/>
                <a:gd name="connsiteY119" fmla="*/ 754840 h 3344386"/>
                <a:gd name="connsiteX120" fmla="*/ 1024064 w 2994878"/>
                <a:gd name="connsiteY120" fmla="*/ 644478 h 3344386"/>
                <a:gd name="connsiteX121" fmla="*/ 1112142 w 2994878"/>
                <a:gd name="connsiteY121" fmla="*/ 693098 h 3344386"/>
                <a:gd name="connsiteX122" fmla="*/ 1119025 w 2994878"/>
                <a:gd name="connsiteY122" fmla="*/ 616646 h 3344386"/>
                <a:gd name="connsiteX123" fmla="*/ 1145332 w 2994878"/>
                <a:gd name="connsiteY123" fmla="*/ 507081 h 3344386"/>
                <a:gd name="connsiteX124" fmla="*/ 1244790 w 2994878"/>
                <a:gd name="connsiteY124" fmla="*/ 570304 h 3344386"/>
                <a:gd name="connsiteX125" fmla="*/ 1253375 w 2994878"/>
                <a:gd name="connsiteY125" fmla="*/ 484484 h 3344386"/>
                <a:gd name="connsiteX126" fmla="*/ 1277941 w 2994878"/>
                <a:gd name="connsiteY126" fmla="*/ 383574 h 3344386"/>
                <a:gd name="connsiteX127" fmla="*/ 1360269 w 2994878"/>
                <a:gd name="connsiteY127" fmla="*/ 437776 h 3344386"/>
                <a:gd name="connsiteX128" fmla="*/ 1361621 w 2994878"/>
                <a:gd name="connsiteY128" fmla="*/ 422951 h 3344386"/>
                <a:gd name="connsiteX129" fmla="*/ 1383150 w 2994878"/>
                <a:gd name="connsiteY129" fmla="*/ 2 h 3344386"/>
                <a:gd name="connsiteX130" fmla="*/ 1383150 w 2994878"/>
                <a:gd name="connsiteY130" fmla="*/ 0 h 3344386"/>
                <a:gd name="connsiteX0" fmla="*/ 1383150 w 2994878"/>
                <a:gd name="connsiteY0" fmla="*/ 0 h 3344568"/>
                <a:gd name="connsiteX1" fmla="*/ 1569648 w 2994878"/>
                <a:gd name="connsiteY1" fmla="*/ 281539 h 3344568"/>
                <a:gd name="connsiteX2" fmla="*/ 1623746 w 2994878"/>
                <a:gd name="connsiteY2" fmla="*/ 444928 h 3344568"/>
                <a:gd name="connsiteX3" fmla="*/ 1716937 w 2994878"/>
                <a:gd name="connsiteY3" fmla="*/ 383574 h 3344568"/>
                <a:gd name="connsiteX4" fmla="*/ 1741503 w 2994878"/>
                <a:gd name="connsiteY4" fmla="*/ 484485 h 3344568"/>
                <a:gd name="connsiteX5" fmla="*/ 1750088 w 2994878"/>
                <a:gd name="connsiteY5" fmla="*/ 570304 h 3344568"/>
                <a:gd name="connsiteX6" fmla="*/ 1849546 w 2994878"/>
                <a:gd name="connsiteY6" fmla="*/ 507081 h 3344568"/>
                <a:gd name="connsiteX7" fmla="*/ 1875854 w 2994878"/>
                <a:gd name="connsiteY7" fmla="*/ 616646 h 3344568"/>
                <a:gd name="connsiteX8" fmla="*/ 1882735 w 2994878"/>
                <a:gd name="connsiteY8" fmla="*/ 693098 h 3344568"/>
                <a:gd name="connsiteX9" fmla="*/ 1970814 w 2994878"/>
                <a:gd name="connsiteY9" fmla="*/ 644478 h 3344568"/>
                <a:gd name="connsiteX10" fmla="*/ 1994610 w 2994878"/>
                <a:gd name="connsiteY10" fmla="*/ 754840 h 3344568"/>
                <a:gd name="connsiteX11" fmla="*/ 1994969 w 2994878"/>
                <a:gd name="connsiteY11" fmla="*/ 771086 h 3344568"/>
                <a:gd name="connsiteX12" fmla="*/ 2051775 w 2994878"/>
                <a:gd name="connsiteY12" fmla="*/ 739727 h 3344568"/>
                <a:gd name="connsiteX13" fmla="*/ 2075573 w 2994878"/>
                <a:gd name="connsiteY13" fmla="*/ 850090 h 3344568"/>
                <a:gd name="connsiteX14" fmla="*/ 2076465 w 2994878"/>
                <a:gd name="connsiteY14" fmla="*/ 890521 h 3344568"/>
                <a:gd name="connsiteX15" fmla="*/ 2168458 w 2994878"/>
                <a:gd name="connsiteY15" fmla="*/ 839740 h 3344568"/>
                <a:gd name="connsiteX16" fmla="*/ 2192254 w 2994878"/>
                <a:gd name="connsiteY16" fmla="*/ 950103 h 3344568"/>
                <a:gd name="connsiteX17" fmla="*/ 2193054 w 2994878"/>
                <a:gd name="connsiteY17" fmla="*/ 986319 h 3344568"/>
                <a:gd name="connsiteX18" fmla="*/ 2294664 w 2994878"/>
                <a:gd name="connsiteY18" fmla="*/ 930229 h 3344568"/>
                <a:gd name="connsiteX19" fmla="*/ 2318460 w 2994878"/>
                <a:gd name="connsiteY19" fmla="*/ 1040592 h 3344568"/>
                <a:gd name="connsiteX20" fmla="*/ 2319458 w 2994878"/>
                <a:gd name="connsiteY20" fmla="*/ 1085800 h 3344568"/>
                <a:gd name="connsiteX21" fmla="*/ 2419306 w 2994878"/>
                <a:gd name="connsiteY21" fmla="*/ 1038269 h 3344568"/>
                <a:gd name="connsiteX22" fmla="*/ 2435346 w 2994878"/>
                <a:gd name="connsiteY22" fmla="*/ 1149941 h 3344568"/>
                <a:gd name="connsiteX23" fmla="*/ 2433684 w 2994878"/>
                <a:gd name="connsiteY23" fmla="*/ 1200704 h 3344568"/>
                <a:gd name="connsiteX24" fmla="*/ 2509794 w 2994878"/>
                <a:gd name="connsiteY24" fmla="*/ 1164474 h 3344568"/>
                <a:gd name="connsiteX25" fmla="*/ 2525833 w 2994878"/>
                <a:gd name="connsiteY25" fmla="*/ 1276145 h 3344568"/>
                <a:gd name="connsiteX26" fmla="*/ 2525244 w 2994878"/>
                <a:gd name="connsiteY26" fmla="*/ 1294122 h 3344568"/>
                <a:gd name="connsiteX27" fmla="*/ 2585640 w 2994878"/>
                <a:gd name="connsiteY27" fmla="*/ 1267545 h 3344568"/>
                <a:gd name="connsiteX28" fmla="*/ 2598048 w 2994878"/>
                <a:gd name="connsiteY28" fmla="*/ 1363688 h 3344568"/>
                <a:gd name="connsiteX29" fmla="*/ 2595008 w 2994878"/>
                <a:gd name="connsiteY29" fmla="*/ 1404874 h 3344568"/>
                <a:gd name="connsiteX30" fmla="*/ 2668982 w 2994878"/>
                <a:gd name="connsiteY30" fmla="*/ 1372319 h 3344568"/>
                <a:gd name="connsiteX31" fmla="*/ 2681392 w 2994878"/>
                <a:gd name="connsiteY31" fmla="*/ 1468462 h 3344568"/>
                <a:gd name="connsiteX32" fmla="*/ 2677675 w 2994878"/>
                <a:gd name="connsiteY32" fmla="*/ 1518801 h 3344568"/>
                <a:gd name="connsiteX33" fmla="*/ 2723752 w 2994878"/>
                <a:gd name="connsiteY33" fmla="*/ 1498524 h 3344568"/>
                <a:gd name="connsiteX34" fmla="*/ 2736162 w 2994878"/>
                <a:gd name="connsiteY34" fmla="*/ 1594667 h 3344568"/>
                <a:gd name="connsiteX35" fmla="*/ 2731435 w 2994878"/>
                <a:gd name="connsiteY35" fmla="*/ 1658689 h 3344568"/>
                <a:gd name="connsiteX36" fmla="*/ 2793404 w 2994878"/>
                <a:gd name="connsiteY36" fmla="*/ 1634128 h 3344568"/>
                <a:gd name="connsiteX37" fmla="*/ 2803356 w 2994878"/>
                <a:gd name="connsiteY37" fmla="*/ 1730847 h 3344568"/>
                <a:gd name="connsiteX38" fmla="*/ 2796140 w 2994878"/>
                <a:gd name="connsiteY38" fmla="*/ 1780156 h 3344568"/>
                <a:gd name="connsiteX39" fmla="*/ 2856425 w 2994878"/>
                <a:gd name="connsiteY39" fmla="*/ 1763360 h 3344568"/>
                <a:gd name="connsiteX40" fmla="*/ 2856126 w 2994878"/>
                <a:gd name="connsiteY40" fmla="*/ 1860587 h 3344568"/>
                <a:gd name="connsiteX41" fmla="*/ 2848934 w 2994878"/>
                <a:gd name="connsiteY41" fmla="*/ 1888645 h 3344568"/>
                <a:gd name="connsiteX42" fmla="*/ 2896908 w 2994878"/>
                <a:gd name="connsiteY42" fmla="*/ 1875280 h 3344568"/>
                <a:gd name="connsiteX43" fmla="*/ 2872637 w 2994878"/>
                <a:gd name="connsiteY43" fmla="*/ 2066021 h 3344568"/>
                <a:gd name="connsiteX44" fmla="*/ 2871630 w 2994878"/>
                <a:gd name="connsiteY44" fmla="*/ 2067957 h 3344568"/>
                <a:gd name="connsiteX45" fmla="*/ 2994878 w 2994878"/>
                <a:gd name="connsiteY45" fmla="*/ 2060326 h 3344568"/>
                <a:gd name="connsiteX46" fmla="*/ 2868698 w 2994878"/>
                <a:gd name="connsiteY46" fmla="*/ 2318019 h 3344568"/>
                <a:gd name="connsiteX47" fmla="*/ 2807506 w 2994878"/>
                <a:gd name="connsiteY47" fmla="*/ 2367200 h 3344568"/>
                <a:gd name="connsiteX48" fmla="*/ 2884552 w 2994878"/>
                <a:gd name="connsiteY48" fmla="*/ 2374540 h 3344568"/>
                <a:gd name="connsiteX49" fmla="*/ 2778249 w 2994878"/>
                <a:gd name="connsiteY49" fmla="*/ 2493393 h 3344568"/>
                <a:gd name="connsiteX50" fmla="*/ 2755712 w 2994878"/>
                <a:gd name="connsiteY50" fmla="*/ 2501967 h 3344568"/>
                <a:gd name="connsiteX51" fmla="*/ 2817877 w 2994878"/>
                <a:gd name="connsiteY51" fmla="*/ 2507889 h 3344568"/>
                <a:gd name="connsiteX52" fmla="*/ 2762826 w 2994878"/>
                <a:gd name="connsiteY52" fmla="*/ 2594299 h 3344568"/>
                <a:gd name="connsiteX53" fmla="*/ 2723319 w 2994878"/>
                <a:gd name="connsiteY53" fmla="*/ 2619307 h 3344568"/>
                <a:gd name="connsiteX54" fmla="*/ 2752355 w 2994878"/>
                <a:gd name="connsiteY54" fmla="*/ 2624990 h 3344568"/>
                <a:gd name="connsiteX55" fmla="*/ 2647783 w 2994878"/>
                <a:gd name="connsiteY55" fmla="*/ 2698929 h 3344568"/>
                <a:gd name="connsiteX56" fmla="*/ 2607511 w 2994878"/>
                <a:gd name="connsiteY56" fmla="*/ 2705305 h 3344568"/>
                <a:gd name="connsiteX57" fmla="*/ 2659487 w 2994878"/>
                <a:gd name="connsiteY57" fmla="*/ 2715477 h 3344568"/>
                <a:gd name="connsiteX58" fmla="*/ 2554916 w 2994878"/>
                <a:gd name="connsiteY58" fmla="*/ 2789415 h 3344568"/>
                <a:gd name="connsiteX59" fmla="*/ 2537166 w 2994878"/>
                <a:gd name="connsiteY59" fmla="*/ 2792226 h 3344568"/>
                <a:gd name="connsiteX60" fmla="*/ 2595194 w 2994878"/>
                <a:gd name="connsiteY60" fmla="*/ 2803582 h 3344568"/>
                <a:gd name="connsiteX61" fmla="*/ 2353333 w 2994878"/>
                <a:gd name="connsiteY61" fmla="*/ 2889923 h 3344568"/>
                <a:gd name="connsiteX62" fmla="*/ 2278336 w 2994878"/>
                <a:gd name="connsiteY62" fmla="*/ 2885011 h 3344568"/>
                <a:gd name="connsiteX63" fmla="*/ 1400408 w 2994878"/>
                <a:gd name="connsiteY63" fmla="*/ 3343822 h 3344568"/>
                <a:gd name="connsiteX64" fmla="*/ 878240 w 2994878"/>
                <a:gd name="connsiteY64" fmla="*/ 3097297 h 3344568"/>
                <a:gd name="connsiteX65" fmla="*/ 485459 w 2994878"/>
                <a:gd name="connsiteY65" fmla="*/ 2952044 h 3344568"/>
                <a:gd name="connsiteX66" fmla="*/ 485458 w 2994878"/>
                <a:gd name="connsiteY66" fmla="*/ 2952044 h 3344568"/>
                <a:gd name="connsiteX67" fmla="*/ 512498 w 2994878"/>
                <a:gd name="connsiteY67" fmla="*/ 2878827 h 3344568"/>
                <a:gd name="connsiteX68" fmla="*/ 504256 w 2994878"/>
                <a:gd name="connsiteY68" fmla="*/ 2877522 h 3344568"/>
                <a:gd name="connsiteX69" fmla="*/ 399684 w 2994878"/>
                <a:gd name="connsiteY69" fmla="*/ 2803582 h 3344568"/>
                <a:gd name="connsiteX70" fmla="*/ 457713 w 2994878"/>
                <a:gd name="connsiteY70" fmla="*/ 2792225 h 3344568"/>
                <a:gd name="connsiteX71" fmla="*/ 439962 w 2994878"/>
                <a:gd name="connsiteY71" fmla="*/ 2789416 h 3344568"/>
                <a:gd name="connsiteX72" fmla="*/ 335391 w 2994878"/>
                <a:gd name="connsiteY72" fmla="*/ 2715476 h 3344568"/>
                <a:gd name="connsiteX73" fmla="*/ 387368 w 2994878"/>
                <a:gd name="connsiteY73" fmla="*/ 2705305 h 3344568"/>
                <a:gd name="connsiteX74" fmla="*/ 347094 w 2994878"/>
                <a:gd name="connsiteY74" fmla="*/ 2698929 h 3344568"/>
                <a:gd name="connsiteX75" fmla="*/ 242524 w 2994878"/>
                <a:gd name="connsiteY75" fmla="*/ 2624990 h 3344568"/>
                <a:gd name="connsiteX76" fmla="*/ 271559 w 2994878"/>
                <a:gd name="connsiteY76" fmla="*/ 2619307 h 3344568"/>
                <a:gd name="connsiteX77" fmla="*/ 232051 w 2994878"/>
                <a:gd name="connsiteY77" fmla="*/ 2594299 h 3344568"/>
                <a:gd name="connsiteX78" fmla="*/ 177001 w 2994878"/>
                <a:gd name="connsiteY78" fmla="*/ 2507888 h 3344568"/>
                <a:gd name="connsiteX79" fmla="*/ 239166 w 2994878"/>
                <a:gd name="connsiteY79" fmla="*/ 2501968 h 3344568"/>
                <a:gd name="connsiteX80" fmla="*/ 216629 w 2994878"/>
                <a:gd name="connsiteY80" fmla="*/ 2493392 h 3344568"/>
                <a:gd name="connsiteX81" fmla="*/ 110327 w 2994878"/>
                <a:gd name="connsiteY81" fmla="*/ 2374541 h 3344568"/>
                <a:gd name="connsiteX82" fmla="*/ 187372 w 2994878"/>
                <a:gd name="connsiteY82" fmla="*/ 2367201 h 3344568"/>
                <a:gd name="connsiteX83" fmla="*/ 126180 w 2994878"/>
                <a:gd name="connsiteY83" fmla="*/ 2318019 h 3344568"/>
                <a:gd name="connsiteX84" fmla="*/ 0 w 2994878"/>
                <a:gd name="connsiteY84" fmla="*/ 2060326 h 3344568"/>
                <a:gd name="connsiteX85" fmla="*/ 123248 w 2994878"/>
                <a:gd name="connsiteY85" fmla="*/ 2067957 h 3344568"/>
                <a:gd name="connsiteX86" fmla="*/ 122241 w 2994878"/>
                <a:gd name="connsiteY86" fmla="*/ 2066020 h 3344568"/>
                <a:gd name="connsiteX87" fmla="*/ 97971 w 2994878"/>
                <a:gd name="connsiteY87" fmla="*/ 1875280 h 3344568"/>
                <a:gd name="connsiteX88" fmla="*/ 145944 w 2994878"/>
                <a:gd name="connsiteY88" fmla="*/ 1888645 h 3344568"/>
                <a:gd name="connsiteX89" fmla="*/ 138752 w 2994878"/>
                <a:gd name="connsiteY89" fmla="*/ 1860588 h 3344568"/>
                <a:gd name="connsiteX90" fmla="*/ 138453 w 2994878"/>
                <a:gd name="connsiteY90" fmla="*/ 1763360 h 3344568"/>
                <a:gd name="connsiteX91" fmla="*/ 198738 w 2994878"/>
                <a:gd name="connsiteY91" fmla="*/ 1780155 h 3344568"/>
                <a:gd name="connsiteX92" fmla="*/ 191522 w 2994878"/>
                <a:gd name="connsiteY92" fmla="*/ 1730847 h 3344568"/>
                <a:gd name="connsiteX93" fmla="*/ 201475 w 2994878"/>
                <a:gd name="connsiteY93" fmla="*/ 1634129 h 3344568"/>
                <a:gd name="connsiteX94" fmla="*/ 263442 w 2994878"/>
                <a:gd name="connsiteY94" fmla="*/ 1658688 h 3344568"/>
                <a:gd name="connsiteX95" fmla="*/ 258716 w 2994878"/>
                <a:gd name="connsiteY95" fmla="*/ 1594667 h 3344568"/>
                <a:gd name="connsiteX96" fmla="*/ 271126 w 2994878"/>
                <a:gd name="connsiteY96" fmla="*/ 1498525 h 3344568"/>
                <a:gd name="connsiteX97" fmla="*/ 317203 w 2994878"/>
                <a:gd name="connsiteY97" fmla="*/ 1518802 h 3344568"/>
                <a:gd name="connsiteX98" fmla="*/ 313487 w 2994878"/>
                <a:gd name="connsiteY98" fmla="*/ 1468462 h 3344568"/>
                <a:gd name="connsiteX99" fmla="*/ 325895 w 2994878"/>
                <a:gd name="connsiteY99" fmla="*/ 1372319 h 3344568"/>
                <a:gd name="connsiteX100" fmla="*/ 399870 w 2994878"/>
                <a:gd name="connsiteY100" fmla="*/ 1404874 h 3344568"/>
                <a:gd name="connsiteX101" fmla="*/ 396830 w 2994878"/>
                <a:gd name="connsiteY101" fmla="*/ 1363687 h 3344568"/>
                <a:gd name="connsiteX102" fmla="*/ 409239 w 2994878"/>
                <a:gd name="connsiteY102" fmla="*/ 1267544 h 3344568"/>
                <a:gd name="connsiteX103" fmla="*/ 469634 w 2994878"/>
                <a:gd name="connsiteY103" fmla="*/ 1294121 h 3344568"/>
                <a:gd name="connsiteX104" fmla="*/ 469045 w 2994878"/>
                <a:gd name="connsiteY104" fmla="*/ 1276146 h 3344568"/>
                <a:gd name="connsiteX105" fmla="*/ 485084 w 2994878"/>
                <a:gd name="connsiteY105" fmla="*/ 1164473 h 3344568"/>
                <a:gd name="connsiteX106" fmla="*/ 561194 w 2994878"/>
                <a:gd name="connsiteY106" fmla="*/ 1200704 h 3344568"/>
                <a:gd name="connsiteX107" fmla="*/ 559532 w 2994878"/>
                <a:gd name="connsiteY107" fmla="*/ 1149941 h 3344568"/>
                <a:gd name="connsiteX108" fmla="*/ 575572 w 2994878"/>
                <a:gd name="connsiteY108" fmla="*/ 1038270 h 3344568"/>
                <a:gd name="connsiteX109" fmla="*/ 675420 w 2994878"/>
                <a:gd name="connsiteY109" fmla="*/ 1085800 h 3344568"/>
                <a:gd name="connsiteX110" fmla="*/ 676418 w 2994878"/>
                <a:gd name="connsiteY110" fmla="*/ 1040592 h 3344568"/>
                <a:gd name="connsiteX111" fmla="*/ 700215 w 2994878"/>
                <a:gd name="connsiteY111" fmla="*/ 930229 h 3344568"/>
                <a:gd name="connsiteX112" fmla="*/ 801823 w 2994878"/>
                <a:gd name="connsiteY112" fmla="*/ 986320 h 3344568"/>
                <a:gd name="connsiteX113" fmla="*/ 802624 w 2994878"/>
                <a:gd name="connsiteY113" fmla="*/ 950103 h 3344568"/>
                <a:gd name="connsiteX114" fmla="*/ 826420 w 2994878"/>
                <a:gd name="connsiteY114" fmla="*/ 839741 h 3344568"/>
                <a:gd name="connsiteX115" fmla="*/ 918413 w 2994878"/>
                <a:gd name="connsiteY115" fmla="*/ 890521 h 3344568"/>
                <a:gd name="connsiteX116" fmla="*/ 919306 w 2994878"/>
                <a:gd name="connsiteY116" fmla="*/ 850090 h 3344568"/>
                <a:gd name="connsiteX117" fmla="*/ 943103 w 2994878"/>
                <a:gd name="connsiteY117" fmla="*/ 739727 h 3344568"/>
                <a:gd name="connsiteX118" fmla="*/ 999910 w 2994878"/>
                <a:gd name="connsiteY118" fmla="*/ 771086 h 3344568"/>
                <a:gd name="connsiteX119" fmla="*/ 1000269 w 2994878"/>
                <a:gd name="connsiteY119" fmla="*/ 754840 h 3344568"/>
                <a:gd name="connsiteX120" fmla="*/ 1024064 w 2994878"/>
                <a:gd name="connsiteY120" fmla="*/ 644478 h 3344568"/>
                <a:gd name="connsiteX121" fmla="*/ 1112142 w 2994878"/>
                <a:gd name="connsiteY121" fmla="*/ 693098 h 3344568"/>
                <a:gd name="connsiteX122" fmla="*/ 1119025 w 2994878"/>
                <a:gd name="connsiteY122" fmla="*/ 616646 h 3344568"/>
                <a:gd name="connsiteX123" fmla="*/ 1145332 w 2994878"/>
                <a:gd name="connsiteY123" fmla="*/ 507081 h 3344568"/>
                <a:gd name="connsiteX124" fmla="*/ 1244790 w 2994878"/>
                <a:gd name="connsiteY124" fmla="*/ 570304 h 3344568"/>
                <a:gd name="connsiteX125" fmla="*/ 1253375 w 2994878"/>
                <a:gd name="connsiteY125" fmla="*/ 484484 h 3344568"/>
                <a:gd name="connsiteX126" fmla="*/ 1277941 w 2994878"/>
                <a:gd name="connsiteY126" fmla="*/ 383574 h 3344568"/>
                <a:gd name="connsiteX127" fmla="*/ 1360269 w 2994878"/>
                <a:gd name="connsiteY127" fmla="*/ 437776 h 3344568"/>
                <a:gd name="connsiteX128" fmla="*/ 1361621 w 2994878"/>
                <a:gd name="connsiteY128" fmla="*/ 422951 h 3344568"/>
                <a:gd name="connsiteX129" fmla="*/ 1383150 w 2994878"/>
                <a:gd name="connsiteY129" fmla="*/ 2 h 3344568"/>
                <a:gd name="connsiteX130" fmla="*/ 1383150 w 2994878"/>
                <a:gd name="connsiteY130" fmla="*/ 0 h 3344568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62613 w 2994878"/>
                <a:gd name="connsiteY62" fmla="*/ 2943659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994878" h="3343820">
                  <a:moveTo>
                    <a:pt x="1383150" y="0"/>
                  </a:moveTo>
                  <a:cubicBezTo>
                    <a:pt x="1598988" y="168887"/>
                    <a:pt x="1598455" y="348008"/>
                    <a:pt x="1623746" y="444926"/>
                  </a:cubicBezTo>
                  <a:cubicBezTo>
                    <a:pt x="1654810" y="424475"/>
                    <a:pt x="1679130" y="422350"/>
                    <a:pt x="1716937" y="383572"/>
                  </a:cubicBezTo>
                  <a:cubicBezTo>
                    <a:pt x="1727653" y="417338"/>
                    <a:pt x="1735802" y="451093"/>
                    <a:pt x="1741503" y="484483"/>
                  </a:cubicBezTo>
                  <a:lnTo>
                    <a:pt x="1750088" y="570302"/>
                  </a:lnTo>
                  <a:lnTo>
                    <a:pt x="1849546" y="507079"/>
                  </a:lnTo>
                  <a:cubicBezTo>
                    <a:pt x="1861192" y="543775"/>
                    <a:pt x="1869914" y="580442"/>
                    <a:pt x="1875854" y="616644"/>
                  </a:cubicBezTo>
                  <a:lnTo>
                    <a:pt x="1882735" y="693096"/>
                  </a:lnTo>
                  <a:lnTo>
                    <a:pt x="1970814" y="644476"/>
                  </a:lnTo>
                  <a:cubicBezTo>
                    <a:pt x="1982460" y="681172"/>
                    <a:pt x="1990317" y="718113"/>
                    <a:pt x="1994610" y="754838"/>
                  </a:cubicBezTo>
                  <a:cubicBezTo>
                    <a:pt x="1994730" y="760253"/>
                    <a:pt x="1994849" y="765669"/>
                    <a:pt x="1994969" y="771084"/>
                  </a:cubicBezTo>
                  <a:lnTo>
                    <a:pt x="2051775" y="739725"/>
                  </a:lnTo>
                  <a:cubicBezTo>
                    <a:pt x="2063421" y="776421"/>
                    <a:pt x="2071278" y="813364"/>
                    <a:pt x="2075573" y="850088"/>
                  </a:cubicBezTo>
                  <a:cubicBezTo>
                    <a:pt x="2075870" y="863565"/>
                    <a:pt x="2076168" y="877042"/>
                    <a:pt x="2076465" y="890519"/>
                  </a:cubicBezTo>
                  <a:lnTo>
                    <a:pt x="2168458" y="839738"/>
                  </a:lnTo>
                  <a:cubicBezTo>
                    <a:pt x="2180103" y="876434"/>
                    <a:pt x="2187961" y="913376"/>
                    <a:pt x="2192254" y="950101"/>
                  </a:cubicBezTo>
                  <a:cubicBezTo>
                    <a:pt x="2192521" y="962173"/>
                    <a:pt x="2192787" y="974245"/>
                    <a:pt x="2193054" y="986317"/>
                  </a:cubicBezTo>
                  <a:lnTo>
                    <a:pt x="2294664" y="930227"/>
                  </a:lnTo>
                  <a:cubicBezTo>
                    <a:pt x="2306309" y="966924"/>
                    <a:pt x="2314166" y="1003864"/>
                    <a:pt x="2318460" y="1040590"/>
                  </a:cubicBezTo>
                  <a:cubicBezTo>
                    <a:pt x="2318793" y="1055659"/>
                    <a:pt x="2319125" y="1070729"/>
                    <a:pt x="2319458" y="1085798"/>
                  </a:cubicBezTo>
                  <a:lnTo>
                    <a:pt x="2419306" y="1038267"/>
                  </a:lnTo>
                  <a:cubicBezTo>
                    <a:pt x="2428071" y="1075757"/>
                    <a:pt x="2433340" y="1113127"/>
                    <a:pt x="2435346" y="1149939"/>
                  </a:cubicBezTo>
                  <a:lnTo>
                    <a:pt x="2433684" y="1200702"/>
                  </a:lnTo>
                  <a:lnTo>
                    <a:pt x="2509794" y="1164472"/>
                  </a:lnTo>
                  <a:cubicBezTo>
                    <a:pt x="2518558" y="1201961"/>
                    <a:pt x="2523828" y="1239330"/>
                    <a:pt x="2525833" y="1276143"/>
                  </a:cubicBezTo>
                  <a:cubicBezTo>
                    <a:pt x="2525637" y="1282135"/>
                    <a:pt x="2525440" y="1288128"/>
                    <a:pt x="2525244" y="1294120"/>
                  </a:cubicBezTo>
                  <a:lnTo>
                    <a:pt x="2585640" y="1267543"/>
                  </a:lnTo>
                  <a:cubicBezTo>
                    <a:pt x="2593160" y="1299711"/>
                    <a:pt x="2597216" y="1331888"/>
                    <a:pt x="2598048" y="1363686"/>
                  </a:cubicBezTo>
                  <a:lnTo>
                    <a:pt x="2595008" y="1404872"/>
                  </a:lnTo>
                  <a:lnTo>
                    <a:pt x="2668982" y="1372317"/>
                  </a:lnTo>
                  <a:cubicBezTo>
                    <a:pt x="2676502" y="1404487"/>
                    <a:pt x="2680558" y="1436664"/>
                    <a:pt x="2681392" y="1468460"/>
                  </a:cubicBezTo>
                  <a:lnTo>
                    <a:pt x="2677675" y="1518799"/>
                  </a:lnTo>
                  <a:lnTo>
                    <a:pt x="2723752" y="1498522"/>
                  </a:lnTo>
                  <a:cubicBezTo>
                    <a:pt x="2731273" y="1530691"/>
                    <a:pt x="2735328" y="1562868"/>
                    <a:pt x="2736162" y="1594665"/>
                  </a:cubicBezTo>
                  <a:lnTo>
                    <a:pt x="2731435" y="1658687"/>
                  </a:lnTo>
                  <a:lnTo>
                    <a:pt x="2793404" y="1634126"/>
                  </a:lnTo>
                  <a:cubicBezTo>
                    <a:pt x="2800925" y="1666297"/>
                    <a:pt x="2804135" y="1698670"/>
                    <a:pt x="2803356" y="1730845"/>
                  </a:cubicBezTo>
                  <a:lnTo>
                    <a:pt x="2796140" y="1780154"/>
                  </a:lnTo>
                  <a:lnTo>
                    <a:pt x="2856425" y="1763358"/>
                  </a:lnTo>
                  <a:cubicBezTo>
                    <a:pt x="2860513" y="1796140"/>
                    <a:pt x="2860291" y="1828672"/>
                    <a:pt x="2856126" y="1860585"/>
                  </a:cubicBezTo>
                  <a:lnTo>
                    <a:pt x="2848934" y="1888643"/>
                  </a:lnTo>
                  <a:lnTo>
                    <a:pt x="2896908" y="1875278"/>
                  </a:lnTo>
                  <a:cubicBezTo>
                    <a:pt x="2905082" y="1940844"/>
                    <a:pt x="2896020" y="2005407"/>
                    <a:pt x="2872637" y="2066019"/>
                  </a:cubicBezTo>
                  <a:lnTo>
                    <a:pt x="2871630" y="2067955"/>
                  </a:lnTo>
                  <a:lnTo>
                    <a:pt x="2994878" y="2060324"/>
                  </a:lnTo>
                  <a:cubicBezTo>
                    <a:pt x="2986383" y="2159069"/>
                    <a:pt x="2940429" y="2247529"/>
                    <a:pt x="2868698" y="2318017"/>
                  </a:cubicBezTo>
                  <a:lnTo>
                    <a:pt x="2807506" y="2367198"/>
                  </a:lnTo>
                  <a:lnTo>
                    <a:pt x="2884552" y="2374538"/>
                  </a:lnTo>
                  <a:cubicBezTo>
                    <a:pt x="2874923" y="2424318"/>
                    <a:pt x="2836371" y="2464836"/>
                    <a:pt x="2778249" y="2493391"/>
                  </a:cubicBezTo>
                  <a:lnTo>
                    <a:pt x="2755712" y="2501965"/>
                  </a:lnTo>
                  <a:lnTo>
                    <a:pt x="2817877" y="2507887"/>
                  </a:lnTo>
                  <a:cubicBezTo>
                    <a:pt x="2811458" y="2541072"/>
                    <a:pt x="2792184" y="2570144"/>
                    <a:pt x="2762826" y="2594297"/>
                  </a:cubicBezTo>
                  <a:lnTo>
                    <a:pt x="2723319" y="2619305"/>
                  </a:lnTo>
                  <a:lnTo>
                    <a:pt x="2752355" y="2624988"/>
                  </a:lnTo>
                  <a:cubicBezTo>
                    <a:pt x="2742879" y="2660240"/>
                    <a:pt x="2704958" y="2685165"/>
                    <a:pt x="2647783" y="2698927"/>
                  </a:cubicBezTo>
                  <a:lnTo>
                    <a:pt x="2607511" y="2705303"/>
                  </a:lnTo>
                  <a:lnTo>
                    <a:pt x="2659487" y="2715475"/>
                  </a:lnTo>
                  <a:cubicBezTo>
                    <a:pt x="2650012" y="2750727"/>
                    <a:pt x="2612089" y="2775652"/>
                    <a:pt x="2554916" y="2789413"/>
                  </a:cubicBezTo>
                  <a:lnTo>
                    <a:pt x="2537166" y="2792224"/>
                  </a:lnTo>
                  <a:lnTo>
                    <a:pt x="2595194" y="2803580"/>
                  </a:lnTo>
                  <a:cubicBezTo>
                    <a:pt x="2579403" y="2862336"/>
                    <a:pt x="2484589" y="2892398"/>
                    <a:pt x="2353333" y="2889921"/>
                  </a:cubicBezTo>
                  <a:lnTo>
                    <a:pt x="2398008" y="2949154"/>
                  </a:lnTo>
                  <a:cubicBezTo>
                    <a:pt x="2236954" y="3034577"/>
                    <a:pt x="2063414" y="3103909"/>
                    <a:pt x="1859223" y="3122952"/>
                  </a:cubicBezTo>
                  <a:cubicBezTo>
                    <a:pt x="1655032" y="3141995"/>
                    <a:pt x="1530873" y="3268975"/>
                    <a:pt x="1400408" y="3343820"/>
                  </a:cubicBezTo>
                  <a:cubicBezTo>
                    <a:pt x="1200207" y="3257020"/>
                    <a:pt x="1165574" y="3166258"/>
                    <a:pt x="878240" y="3130284"/>
                  </a:cubicBezTo>
                  <a:cubicBezTo>
                    <a:pt x="590906" y="3094310"/>
                    <a:pt x="520021" y="2956702"/>
                    <a:pt x="485459" y="2952042"/>
                  </a:cubicBezTo>
                  <a:lnTo>
                    <a:pt x="485458" y="2952042"/>
                  </a:lnTo>
                  <a:lnTo>
                    <a:pt x="512498" y="2878825"/>
                  </a:lnTo>
                  <a:lnTo>
                    <a:pt x="504256" y="2877520"/>
                  </a:lnTo>
                  <a:cubicBezTo>
                    <a:pt x="447082" y="2863757"/>
                    <a:pt x="409159" y="2838833"/>
                    <a:pt x="399684" y="2803580"/>
                  </a:cubicBezTo>
                  <a:lnTo>
                    <a:pt x="457713" y="2792223"/>
                  </a:lnTo>
                  <a:lnTo>
                    <a:pt x="439962" y="2789414"/>
                  </a:lnTo>
                  <a:cubicBezTo>
                    <a:pt x="382789" y="2775651"/>
                    <a:pt x="344865" y="2750727"/>
                    <a:pt x="335391" y="2715474"/>
                  </a:cubicBezTo>
                  <a:lnTo>
                    <a:pt x="387368" y="2705303"/>
                  </a:lnTo>
                  <a:lnTo>
                    <a:pt x="347094" y="2698927"/>
                  </a:lnTo>
                  <a:cubicBezTo>
                    <a:pt x="289921" y="2685165"/>
                    <a:pt x="251998" y="2660240"/>
                    <a:pt x="242524" y="2624988"/>
                  </a:cubicBezTo>
                  <a:lnTo>
                    <a:pt x="271559" y="2619305"/>
                  </a:lnTo>
                  <a:lnTo>
                    <a:pt x="232051" y="2594297"/>
                  </a:lnTo>
                  <a:cubicBezTo>
                    <a:pt x="202694" y="2570143"/>
                    <a:pt x="183420" y="2541072"/>
                    <a:pt x="177001" y="2507886"/>
                  </a:cubicBezTo>
                  <a:lnTo>
                    <a:pt x="239166" y="2501966"/>
                  </a:lnTo>
                  <a:lnTo>
                    <a:pt x="216629" y="2493390"/>
                  </a:lnTo>
                  <a:cubicBezTo>
                    <a:pt x="158507" y="2464836"/>
                    <a:pt x="119955" y="2424318"/>
                    <a:pt x="110327" y="2374539"/>
                  </a:cubicBezTo>
                  <a:lnTo>
                    <a:pt x="187372" y="2367199"/>
                  </a:lnTo>
                  <a:lnTo>
                    <a:pt x="126180" y="2318017"/>
                  </a:lnTo>
                  <a:cubicBezTo>
                    <a:pt x="54449" y="2247529"/>
                    <a:pt x="8495" y="2159069"/>
                    <a:pt x="0" y="2060324"/>
                  </a:cubicBezTo>
                  <a:lnTo>
                    <a:pt x="123248" y="2067955"/>
                  </a:lnTo>
                  <a:lnTo>
                    <a:pt x="122241" y="2066018"/>
                  </a:lnTo>
                  <a:cubicBezTo>
                    <a:pt x="98857" y="2005406"/>
                    <a:pt x="89796" y="1940844"/>
                    <a:pt x="97971" y="1875278"/>
                  </a:cubicBezTo>
                  <a:lnTo>
                    <a:pt x="145944" y="1888643"/>
                  </a:lnTo>
                  <a:lnTo>
                    <a:pt x="138752" y="1860586"/>
                  </a:lnTo>
                  <a:cubicBezTo>
                    <a:pt x="134587" y="1828672"/>
                    <a:pt x="134365" y="1796140"/>
                    <a:pt x="138453" y="1763358"/>
                  </a:cubicBezTo>
                  <a:lnTo>
                    <a:pt x="198738" y="1780153"/>
                  </a:lnTo>
                  <a:lnTo>
                    <a:pt x="191522" y="1730845"/>
                  </a:lnTo>
                  <a:cubicBezTo>
                    <a:pt x="190744" y="1698671"/>
                    <a:pt x="193953" y="1666296"/>
                    <a:pt x="201475" y="1634127"/>
                  </a:cubicBezTo>
                  <a:lnTo>
                    <a:pt x="263442" y="1658686"/>
                  </a:lnTo>
                  <a:lnTo>
                    <a:pt x="258716" y="1594665"/>
                  </a:lnTo>
                  <a:cubicBezTo>
                    <a:pt x="259550" y="1562868"/>
                    <a:pt x="263606" y="1530692"/>
                    <a:pt x="271126" y="1498523"/>
                  </a:cubicBezTo>
                  <a:lnTo>
                    <a:pt x="317203" y="1518800"/>
                  </a:lnTo>
                  <a:lnTo>
                    <a:pt x="313487" y="1468460"/>
                  </a:lnTo>
                  <a:cubicBezTo>
                    <a:pt x="314320" y="1436663"/>
                    <a:pt x="318376" y="1404487"/>
                    <a:pt x="325895" y="1372317"/>
                  </a:cubicBezTo>
                  <a:lnTo>
                    <a:pt x="399870" y="1404872"/>
                  </a:lnTo>
                  <a:lnTo>
                    <a:pt x="396830" y="1363685"/>
                  </a:lnTo>
                  <a:cubicBezTo>
                    <a:pt x="397663" y="1331888"/>
                    <a:pt x="401717" y="1299711"/>
                    <a:pt x="409239" y="1267542"/>
                  </a:cubicBezTo>
                  <a:lnTo>
                    <a:pt x="469634" y="1294119"/>
                  </a:lnTo>
                  <a:cubicBezTo>
                    <a:pt x="469438" y="1288127"/>
                    <a:pt x="469241" y="1282136"/>
                    <a:pt x="469045" y="1276144"/>
                  </a:cubicBezTo>
                  <a:cubicBezTo>
                    <a:pt x="471050" y="1239330"/>
                    <a:pt x="476320" y="1201961"/>
                    <a:pt x="485084" y="1164471"/>
                  </a:cubicBezTo>
                  <a:lnTo>
                    <a:pt x="561194" y="1200702"/>
                  </a:lnTo>
                  <a:lnTo>
                    <a:pt x="559532" y="1149939"/>
                  </a:lnTo>
                  <a:cubicBezTo>
                    <a:pt x="561537" y="1113127"/>
                    <a:pt x="566807" y="1075757"/>
                    <a:pt x="575572" y="1038268"/>
                  </a:cubicBezTo>
                  <a:lnTo>
                    <a:pt x="675420" y="1085798"/>
                  </a:lnTo>
                  <a:cubicBezTo>
                    <a:pt x="675753" y="1070729"/>
                    <a:pt x="676085" y="1055659"/>
                    <a:pt x="676418" y="1040590"/>
                  </a:cubicBezTo>
                  <a:cubicBezTo>
                    <a:pt x="680712" y="1003865"/>
                    <a:pt x="688568" y="966924"/>
                    <a:pt x="700215" y="930227"/>
                  </a:cubicBezTo>
                  <a:lnTo>
                    <a:pt x="801823" y="986318"/>
                  </a:lnTo>
                  <a:lnTo>
                    <a:pt x="802624" y="950101"/>
                  </a:lnTo>
                  <a:cubicBezTo>
                    <a:pt x="806917" y="913376"/>
                    <a:pt x="814774" y="876434"/>
                    <a:pt x="826420" y="839739"/>
                  </a:cubicBezTo>
                  <a:lnTo>
                    <a:pt x="918413" y="890519"/>
                  </a:lnTo>
                  <a:cubicBezTo>
                    <a:pt x="918711" y="877042"/>
                    <a:pt x="919008" y="863565"/>
                    <a:pt x="919306" y="850088"/>
                  </a:cubicBezTo>
                  <a:cubicBezTo>
                    <a:pt x="923600" y="813364"/>
                    <a:pt x="931457" y="776421"/>
                    <a:pt x="943103" y="739725"/>
                  </a:cubicBezTo>
                  <a:lnTo>
                    <a:pt x="999910" y="771084"/>
                  </a:lnTo>
                  <a:cubicBezTo>
                    <a:pt x="1000030" y="765669"/>
                    <a:pt x="1000149" y="760253"/>
                    <a:pt x="1000269" y="754838"/>
                  </a:cubicBezTo>
                  <a:cubicBezTo>
                    <a:pt x="1004561" y="718113"/>
                    <a:pt x="1012419" y="681171"/>
                    <a:pt x="1024064" y="644476"/>
                  </a:cubicBezTo>
                  <a:lnTo>
                    <a:pt x="1112142" y="693096"/>
                  </a:lnTo>
                  <a:lnTo>
                    <a:pt x="1119025" y="616644"/>
                  </a:lnTo>
                  <a:cubicBezTo>
                    <a:pt x="1124964" y="580442"/>
                    <a:pt x="1133686" y="543774"/>
                    <a:pt x="1145332" y="507079"/>
                  </a:cubicBezTo>
                  <a:lnTo>
                    <a:pt x="1244790" y="570302"/>
                  </a:lnTo>
                  <a:lnTo>
                    <a:pt x="1253375" y="484482"/>
                  </a:lnTo>
                  <a:cubicBezTo>
                    <a:pt x="1259076" y="451093"/>
                    <a:pt x="1267226" y="417338"/>
                    <a:pt x="1277941" y="383572"/>
                  </a:cubicBezTo>
                  <a:lnTo>
                    <a:pt x="1360269" y="437774"/>
                  </a:lnTo>
                  <a:cubicBezTo>
                    <a:pt x="1378010" y="311091"/>
                    <a:pt x="1390693" y="220150"/>
                    <a:pt x="1383150" y="0"/>
                  </a:cubicBezTo>
                  <a:close/>
                </a:path>
              </a:pathLst>
            </a:custGeom>
            <a:gradFill>
              <a:gsLst>
                <a:gs pos="0">
                  <a:srgbClr val="CC0066"/>
                </a:gs>
                <a:gs pos="60000">
                  <a:srgbClr val="80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37DDC2A-93E0-440C-A890-B138944E9D7D}"/>
                </a:ext>
              </a:extLst>
            </p:cNvPr>
            <p:cNvSpPr/>
            <p:nvPr/>
          </p:nvSpPr>
          <p:spPr>
            <a:xfrm>
              <a:off x="2137754" y="2533747"/>
              <a:ext cx="2116256" cy="3236923"/>
            </a:xfrm>
            <a:custGeom>
              <a:avLst/>
              <a:gdLst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228062 w 2116256"/>
                <a:gd name="connsiteY3" fmla="*/ 0 h 3236923"/>
                <a:gd name="connsiteX4" fmla="*/ 1232416 w 2116256"/>
                <a:gd name="connsiteY4" fmla="*/ 46989 h 3236923"/>
                <a:gd name="connsiteX5" fmla="*/ 1219433 w 2116256"/>
                <a:gd name="connsiteY5" fmla="*/ 180679 h 3236923"/>
                <a:gd name="connsiteX6" fmla="*/ 1104468 w 2116256"/>
                <a:gd name="connsiteY6" fmla="*/ 451430 h 3236923"/>
                <a:gd name="connsiteX7" fmla="*/ 1055688 w 2116256"/>
                <a:gd name="connsiteY7" fmla="*/ 511019 h 3236923"/>
                <a:gd name="connsiteX8" fmla="*/ 1054932 w 2116256"/>
                <a:gd name="connsiteY8" fmla="*/ 581921 h 3236923"/>
                <a:gd name="connsiteX9" fmla="*/ 1050486 w 2116256"/>
                <a:gd name="connsiteY9" fmla="*/ 843040 h 3236923"/>
                <a:gd name="connsiteX10" fmla="*/ 1049291 w 2116256"/>
                <a:gd name="connsiteY10" fmla="*/ 897396 h 3236923"/>
                <a:gd name="connsiteX11" fmla="*/ 1135838 w 2116256"/>
                <a:gd name="connsiteY11" fmla="*/ 845534 h 3236923"/>
                <a:gd name="connsiteX12" fmla="*/ 1410470 w 2116256"/>
                <a:gd name="connsiteY12" fmla="*/ 275294 h 3236923"/>
                <a:gd name="connsiteX13" fmla="*/ 1398737 w 2116256"/>
                <a:gd name="connsiteY13" fmla="*/ 146800 h 3236923"/>
                <a:gd name="connsiteX14" fmla="*/ 1411940 w 2116256"/>
                <a:gd name="connsiteY14" fmla="*/ 192106 h 3236923"/>
                <a:gd name="connsiteX15" fmla="*/ 1424595 w 2116256"/>
                <a:gd name="connsiteY15" fmla="*/ 325827 h 3236923"/>
                <a:gd name="connsiteX16" fmla="*/ 1124690 w 2116256"/>
                <a:gd name="connsiteY16" fmla="*/ 893285 h 3236923"/>
                <a:gd name="connsiteX17" fmla="*/ 1048467 w 2116256"/>
                <a:gd name="connsiteY17" fmla="*/ 934851 h 3236923"/>
                <a:gd name="connsiteX18" fmla="*/ 1044462 w 2116256"/>
                <a:gd name="connsiteY18" fmla="*/ 1116914 h 3236923"/>
                <a:gd name="connsiteX19" fmla="*/ 1034958 w 2116256"/>
                <a:gd name="connsiteY19" fmla="*/ 1508746 h 3236923"/>
                <a:gd name="connsiteX20" fmla="*/ 1034619 w 2116256"/>
                <a:gd name="connsiteY20" fmla="*/ 1523165 h 3236923"/>
                <a:gd name="connsiteX21" fmla="*/ 1127265 w 2116256"/>
                <a:gd name="connsiteY21" fmla="*/ 1462971 h 3236923"/>
                <a:gd name="connsiteX22" fmla="*/ 1612578 w 2116256"/>
                <a:gd name="connsiteY22" fmla="*/ 743084 h 3236923"/>
                <a:gd name="connsiteX23" fmla="*/ 1661255 w 2116256"/>
                <a:gd name="connsiteY23" fmla="*/ 517582 h 3236923"/>
                <a:gd name="connsiteX24" fmla="*/ 1667576 w 2116256"/>
                <a:gd name="connsiteY24" fmla="*/ 411635 h 3236923"/>
                <a:gd name="connsiteX25" fmla="*/ 1669348 w 2116256"/>
                <a:gd name="connsiteY25" fmla="*/ 484101 h 3236923"/>
                <a:gd name="connsiteX26" fmla="*/ 1640657 w 2116256"/>
                <a:gd name="connsiteY26" fmla="*/ 711266 h 3236923"/>
                <a:gd name="connsiteX27" fmla="*/ 1095304 w 2116256"/>
                <a:gd name="connsiteY27" fmla="*/ 1559559 h 3236923"/>
                <a:gd name="connsiteX28" fmla="*/ 1032978 w 2116256"/>
                <a:gd name="connsiteY28" fmla="*/ 1592979 h 3236923"/>
                <a:gd name="connsiteX29" fmla="*/ 1032237 w 2116256"/>
                <a:gd name="connsiteY29" fmla="*/ 1624490 h 3236923"/>
                <a:gd name="connsiteX30" fmla="*/ 1028317 w 2116256"/>
                <a:gd name="connsiteY30" fmla="*/ 1818974 h 3236923"/>
                <a:gd name="connsiteX31" fmla="*/ 1025845 w 2116256"/>
                <a:gd name="connsiteY31" fmla="*/ 1948960 h 3236923"/>
                <a:gd name="connsiteX32" fmla="*/ 1138745 w 2116256"/>
                <a:gd name="connsiteY32" fmla="*/ 1925414 h 3236923"/>
                <a:gd name="connsiteX33" fmla="*/ 1494733 w 2116256"/>
                <a:gd name="connsiteY33" fmla="*/ 1780066 h 3236923"/>
                <a:gd name="connsiteX34" fmla="*/ 2110115 w 2116256"/>
                <a:gd name="connsiteY34" fmla="*/ 924549 h 3236923"/>
                <a:gd name="connsiteX35" fmla="*/ 2108250 w 2116256"/>
                <a:gd name="connsiteY35" fmla="*/ 863655 h 3236923"/>
                <a:gd name="connsiteX36" fmla="*/ 2113662 w 2116256"/>
                <a:gd name="connsiteY36" fmla="*/ 896883 h 3236923"/>
                <a:gd name="connsiteX37" fmla="*/ 1500568 w 2116256"/>
                <a:gd name="connsiteY37" fmla="*/ 1827080 h 3236923"/>
                <a:gd name="connsiteX38" fmla="*/ 1026946 w 2116256"/>
                <a:gd name="connsiteY38" fmla="*/ 1996961 h 3236923"/>
                <a:gd name="connsiteX39" fmla="*/ 1024790 w 2116256"/>
                <a:gd name="connsiteY39" fmla="*/ 1997221 h 3236923"/>
                <a:gd name="connsiteX40" fmla="*/ 1021917 w 2116256"/>
                <a:gd name="connsiteY40" fmla="*/ 2112004 h 3236923"/>
                <a:gd name="connsiteX41" fmla="*/ 1005495 w 2116256"/>
                <a:gd name="connsiteY41" fmla="*/ 2709766 h 3236923"/>
                <a:gd name="connsiteX42" fmla="*/ 1023552 w 2116256"/>
                <a:gd name="connsiteY42" fmla="*/ 3170694 h 3236923"/>
                <a:gd name="connsiteX43" fmla="*/ 975981 w 2116256"/>
                <a:gd name="connsiteY43" fmla="*/ 3224117 h 3236923"/>
                <a:gd name="connsiteX44" fmla="*/ 923600 w 2116256"/>
                <a:gd name="connsiteY44" fmla="*/ 3187995 h 3236923"/>
                <a:gd name="connsiteX45" fmla="*/ 924534 w 2116256"/>
                <a:gd name="connsiteY45" fmla="*/ 2747867 h 3236923"/>
                <a:gd name="connsiteX46" fmla="*/ 954965 w 2116256"/>
                <a:gd name="connsiteY46" fmla="*/ 2355938 h 3236923"/>
                <a:gd name="connsiteX47" fmla="*/ 971114 w 2116256"/>
                <a:gd name="connsiteY47" fmla="*/ 2149526 h 3236923"/>
                <a:gd name="connsiteX48" fmla="*/ 956040 w 2116256"/>
                <a:gd name="connsiteY48" fmla="*/ 2144623 h 3236923"/>
                <a:gd name="connsiteX49" fmla="*/ 531159 w 2116256"/>
                <a:gd name="connsiteY49" fmla="*/ 1910549 h 3236923"/>
                <a:gd name="connsiteX50" fmla="*/ 4544 w 2116256"/>
                <a:gd name="connsiteY50" fmla="*/ 1010972 h 3236923"/>
                <a:gd name="connsiteX51" fmla="*/ 10557 w 2116256"/>
                <a:gd name="connsiteY51" fmla="*/ 984108 h 3236923"/>
                <a:gd name="connsiteX52" fmla="*/ 6857 w 2116256"/>
                <a:gd name="connsiteY52" fmla="*/ 1034894 h 3236923"/>
                <a:gd name="connsiteX53" fmla="*/ 538010 w 2116256"/>
                <a:gd name="connsiteY53" fmla="*/ 1872188 h 3236923"/>
                <a:gd name="connsiteX54" fmla="*/ 962892 w 2116256"/>
                <a:gd name="connsiteY54" fmla="*/ 2106262 h 3236923"/>
                <a:gd name="connsiteX55" fmla="*/ 974211 w 2116256"/>
                <a:gd name="connsiteY55" fmla="*/ 2109943 h 3236923"/>
                <a:gd name="connsiteX56" fmla="*/ 974248 w 2116256"/>
                <a:gd name="connsiteY56" fmla="*/ 2109470 h 3236923"/>
                <a:gd name="connsiteX57" fmla="*/ 983110 w 2116256"/>
                <a:gd name="connsiteY57" fmla="*/ 1969651 h 3236923"/>
                <a:gd name="connsiteX58" fmla="*/ 989081 w 2116256"/>
                <a:gd name="connsiteY58" fmla="*/ 1850813 h 3236923"/>
                <a:gd name="connsiteX59" fmla="*/ 928009 w 2116256"/>
                <a:gd name="connsiteY59" fmla="*/ 1814317 h 3236923"/>
                <a:gd name="connsiteX60" fmla="*/ 364334 w 2116256"/>
                <a:gd name="connsiteY60" fmla="*/ 875382 h 3236923"/>
                <a:gd name="connsiteX61" fmla="*/ 331189 w 2116256"/>
                <a:gd name="connsiteY61" fmla="*/ 626187 h 3236923"/>
                <a:gd name="connsiteX62" fmla="*/ 331582 w 2116256"/>
                <a:gd name="connsiteY62" fmla="*/ 546902 h 3236923"/>
                <a:gd name="connsiteX63" fmla="*/ 339953 w 2116256"/>
                <a:gd name="connsiteY63" fmla="*/ 662988 h 3236923"/>
                <a:gd name="connsiteX64" fmla="*/ 393129 w 2116256"/>
                <a:gd name="connsiteY64" fmla="*/ 910745 h 3236923"/>
                <a:gd name="connsiteX65" fmla="*/ 989331 w 2116256"/>
                <a:gd name="connsiteY65" fmla="*/ 1776430 h 3236923"/>
                <a:gd name="connsiteX66" fmla="*/ 992371 w 2116256"/>
                <a:gd name="connsiteY66" fmla="*/ 177817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033899 w 2116256"/>
                <a:gd name="connsiteY3" fmla="*/ 34311 h 3236923"/>
                <a:gd name="connsiteX4" fmla="*/ 1228062 w 2116256"/>
                <a:gd name="connsiteY4" fmla="*/ 0 h 3236923"/>
                <a:gd name="connsiteX5" fmla="*/ 1232416 w 2116256"/>
                <a:gd name="connsiteY5" fmla="*/ 46989 h 3236923"/>
                <a:gd name="connsiteX6" fmla="*/ 1219433 w 2116256"/>
                <a:gd name="connsiteY6" fmla="*/ 180679 h 3236923"/>
                <a:gd name="connsiteX7" fmla="*/ 1104468 w 2116256"/>
                <a:gd name="connsiteY7" fmla="*/ 451430 h 3236923"/>
                <a:gd name="connsiteX8" fmla="*/ 1055688 w 2116256"/>
                <a:gd name="connsiteY8" fmla="*/ 511019 h 3236923"/>
                <a:gd name="connsiteX9" fmla="*/ 1054932 w 2116256"/>
                <a:gd name="connsiteY9" fmla="*/ 581921 h 3236923"/>
                <a:gd name="connsiteX10" fmla="*/ 1050486 w 2116256"/>
                <a:gd name="connsiteY10" fmla="*/ 843040 h 3236923"/>
                <a:gd name="connsiteX11" fmla="*/ 1049291 w 2116256"/>
                <a:gd name="connsiteY11" fmla="*/ 897396 h 3236923"/>
                <a:gd name="connsiteX12" fmla="*/ 1135838 w 2116256"/>
                <a:gd name="connsiteY12" fmla="*/ 845534 h 3236923"/>
                <a:gd name="connsiteX13" fmla="*/ 1410470 w 2116256"/>
                <a:gd name="connsiteY13" fmla="*/ 275294 h 3236923"/>
                <a:gd name="connsiteX14" fmla="*/ 1398737 w 2116256"/>
                <a:gd name="connsiteY14" fmla="*/ 146800 h 3236923"/>
                <a:gd name="connsiteX15" fmla="*/ 1411940 w 2116256"/>
                <a:gd name="connsiteY15" fmla="*/ 192106 h 3236923"/>
                <a:gd name="connsiteX16" fmla="*/ 1424595 w 2116256"/>
                <a:gd name="connsiteY16" fmla="*/ 325827 h 3236923"/>
                <a:gd name="connsiteX17" fmla="*/ 1124690 w 2116256"/>
                <a:gd name="connsiteY17" fmla="*/ 893285 h 3236923"/>
                <a:gd name="connsiteX18" fmla="*/ 1048467 w 2116256"/>
                <a:gd name="connsiteY18" fmla="*/ 934851 h 3236923"/>
                <a:gd name="connsiteX19" fmla="*/ 1044462 w 2116256"/>
                <a:gd name="connsiteY19" fmla="*/ 1116914 h 3236923"/>
                <a:gd name="connsiteX20" fmla="*/ 1034958 w 2116256"/>
                <a:gd name="connsiteY20" fmla="*/ 1508746 h 3236923"/>
                <a:gd name="connsiteX21" fmla="*/ 1034619 w 2116256"/>
                <a:gd name="connsiteY21" fmla="*/ 1523165 h 3236923"/>
                <a:gd name="connsiteX22" fmla="*/ 1127265 w 2116256"/>
                <a:gd name="connsiteY22" fmla="*/ 1462971 h 3236923"/>
                <a:gd name="connsiteX23" fmla="*/ 1612578 w 2116256"/>
                <a:gd name="connsiteY23" fmla="*/ 743084 h 3236923"/>
                <a:gd name="connsiteX24" fmla="*/ 1661255 w 2116256"/>
                <a:gd name="connsiteY24" fmla="*/ 517582 h 3236923"/>
                <a:gd name="connsiteX25" fmla="*/ 1667576 w 2116256"/>
                <a:gd name="connsiteY25" fmla="*/ 411635 h 3236923"/>
                <a:gd name="connsiteX26" fmla="*/ 1669348 w 2116256"/>
                <a:gd name="connsiteY26" fmla="*/ 484101 h 3236923"/>
                <a:gd name="connsiteX27" fmla="*/ 1640657 w 2116256"/>
                <a:gd name="connsiteY27" fmla="*/ 711266 h 3236923"/>
                <a:gd name="connsiteX28" fmla="*/ 1095304 w 2116256"/>
                <a:gd name="connsiteY28" fmla="*/ 1559559 h 3236923"/>
                <a:gd name="connsiteX29" fmla="*/ 1032978 w 2116256"/>
                <a:gd name="connsiteY29" fmla="*/ 1592979 h 3236923"/>
                <a:gd name="connsiteX30" fmla="*/ 1032237 w 2116256"/>
                <a:gd name="connsiteY30" fmla="*/ 1624490 h 3236923"/>
                <a:gd name="connsiteX31" fmla="*/ 1028317 w 2116256"/>
                <a:gd name="connsiteY31" fmla="*/ 1818974 h 3236923"/>
                <a:gd name="connsiteX32" fmla="*/ 1025845 w 2116256"/>
                <a:gd name="connsiteY32" fmla="*/ 1948960 h 3236923"/>
                <a:gd name="connsiteX33" fmla="*/ 1138745 w 2116256"/>
                <a:gd name="connsiteY33" fmla="*/ 1925414 h 3236923"/>
                <a:gd name="connsiteX34" fmla="*/ 1494733 w 2116256"/>
                <a:gd name="connsiteY34" fmla="*/ 1780066 h 3236923"/>
                <a:gd name="connsiteX35" fmla="*/ 2110115 w 2116256"/>
                <a:gd name="connsiteY35" fmla="*/ 924549 h 3236923"/>
                <a:gd name="connsiteX36" fmla="*/ 2108250 w 2116256"/>
                <a:gd name="connsiteY36" fmla="*/ 863655 h 3236923"/>
                <a:gd name="connsiteX37" fmla="*/ 2113662 w 2116256"/>
                <a:gd name="connsiteY37" fmla="*/ 896883 h 3236923"/>
                <a:gd name="connsiteX38" fmla="*/ 1500568 w 2116256"/>
                <a:gd name="connsiteY38" fmla="*/ 1827080 h 3236923"/>
                <a:gd name="connsiteX39" fmla="*/ 1026946 w 2116256"/>
                <a:gd name="connsiteY39" fmla="*/ 1996961 h 3236923"/>
                <a:gd name="connsiteX40" fmla="*/ 1024790 w 2116256"/>
                <a:gd name="connsiteY40" fmla="*/ 1997221 h 3236923"/>
                <a:gd name="connsiteX41" fmla="*/ 1021917 w 2116256"/>
                <a:gd name="connsiteY41" fmla="*/ 2112004 h 3236923"/>
                <a:gd name="connsiteX42" fmla="*/ 1005495 w 2116256"/>
                <a:gd name="connsiteY42" fmla="*/ 2709766 h 3236923"/>
                <a:gd name="connsiteX43" fmla="*/ 1023552 w 2116256"/>
                <a:gd name="connsiteY43" fmla="*/ 3170694 h 3236923"/>
                <a:gd name="connsiteX44" fmla="*/ 975981 w 2116256"/>
                <a:gd name="connsiteY44" fmla="*/ 3224117 h 3236923"/>
                <a:gd name="connsiteX45" fmla="*/ 923600 w 2116256"/>
                <a:gd name="connsiteY45" fmla="*/ 3187995 h 3236923"/>
                <a:gd name="connsiteX46" fmla="*/ 924534 w 2116256"/>
                <a:gd name="connsiteY46" fmla="*/ 2747867 h 3236923"/>
                <a:gd name="connsiteX47" fmla="*/ 954965 w 2116256"/>
                <a:gd name="connsiteY47" fmla="*/ 2355938 h 3236923"/>
                <a:gd name="connsiteX48" fmla="*/ 971114 w 2116256"/>
                <a:gd name="connsiteY48" fmla="*/ 2149526 h 3236923"/>
                <a:gd name="connsiteX49" fmla="*/ 956040 w 2116256"/>
                <a:gd name="connsiteY49" fmla="*/ 2144623 h 3236923"/>
                <a:gd name="connsiteX50" fmla="*/ 531159 w 2116256"/>
                <a:gd name="connsiteY50" fmla="*/ 1910549 h 3236923"/>
                <a:gd name="connsiteX51" fmla="*/ 4544 w 2116256"/>
                <a:gd name="connsiteY51" fmla="*/ 1010972 h 3236923"/>
                <a:gd name="connsiteX52" fmla="*/ 10557 w 2116256"/>
                <a:gd name="connsiteY52" fmla="*/ 984108 h 3236923"/>
                <a:gd name="connsiteX53" fmla="*/ 6857 w 2116256"/>
                <a:gd name="connsiteY53" fmla="*/ 1034894 h 3236923"/>
                <a:gd name="connsiteX54" fmla="*/ 538010 w 2116256"/>
                <a:gd name="connsiteY54" fmla="*/ 1872188 h 3236923"/>
                <a:gd name="connsiteX55" fmla="*/ 962892 w 2116256"/>
                <a:gd name="connsiteY55" fmla="*/ 2106262 h 3236923"/>
                <a:gd name="connsiteX56" fmla="*/ 974211 w 2116256"/>
                <a:gd name="connsiteY56" fmla="*/ 2109943 h 3236923"/>
                <a:gd name="connsiteX57" fmla="*/ 974248 w 2116256"/>
                <a:gd name="connsiteY57" fmla="*/ 2109470 h 3236923"/>
                <a:gd name="connsiteX58" fmla="*/ 983110 w 2116256"/>
                <a:gd name="connsiteY58" fmla="*/ 1969651 h 3236923"/>
                <a:gd name="connsiteX59" fmla="*/ 989081 w 2116256"/>
                <a:gd name="connsiteY59" fmla="*/ 1850813 h 3236923"/>
                <a:gd name="connsiteX60" fmla="*/ 928009 w 2116256"/>
                <a:gd name="connsiteY60" fmla="*/ 1814317 h 3236923"/>
                <a:gd name="connsiteX61" fmla="*/ 364334 w 2116256"/>
                <a:gd name="connsiteY61" fmla="*/ 875382 h 3236923"/>
                <a:gd name="connsiteX62" fmla="*/ 331189 w 2116256"/>
                <a:gd name="connsiteY62" fmla="*/ 626187 h 3236923"/>
                <a:gd name="connsiteX63" fmla="*/ 331582 w 2116256"/>
                <a:gd name="connsiteY63" fmla="*/ 546902 h 3236923"/>
                <a:gd name="connsiteX64" fmla="*/ 339953 w 2116256"/>
                <a:gd name="connsiteY64" fmla="*/ 662988 h 3236923"/>
                <a:gd name="connsiteX65" fmla="*/ 393129 w 2116256"/>
                <a:gd name="connsiteY65" fmla="*/ 910745 h 3236923"/>
                <a:gd name="connsiteX66" fmla="*/ 989331 w 2116256"/>
                <a:gd name="connsiteY66" fmla="*/ 177643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94" fmla="*/ 1228062 w 2116256"/>
                <a:gd name="connsiteY94" fmla="*/ 0 h 323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116256" h="3236923">
                  <a:moveTo>
                    <a:pt x="1033899" y="34311"/>
                  </a:moveTo>
                  <a:lnTo>
                    <a:pt x="1033899" y="34319"/>
                  </a:lnTo>
                  <a:cubicBezTo>
                    <a:pt x="1033899" y="34320"/>
                    <a:pt x="1033898" y="34320"/>
                    <a:pt x="1033898" y="34321"/>
                  </a:cubicBezTo>
                  <a:cubicBezTo>
                    <a:pt x="1033898" y="34318"/>
                    <a:pt x="1033899" y="34314"/>
                    <a:pt x="1033899" y="34311"/>
                  </a:cubicBezTo>
                  <a:close/>
                  <a:moveTo>
                    <a:pt x="1228062" y="0"/>
                  </a:moveTo>
                  <a:lnTo>
                    <a:pt x="1232416" y="46989"/>
                  </a:lnTo>
                  <a:cubicBezTo>
                    <a:pt x="1232355" y="90971"/>
                    <a:pt x="1228136" y="135707"/>
                    <a:pt x="1219433" y="180679"/>
                  </a:cubicBezTo>
                  <a:cubicBezTo>
                    <a:pt x="1199850" y="281866"/>
                    <a:pt x="1159651" y="373472"/>
                    <a:pt x="1104468" y="451430"/>
                  </a:cubicBezTo>
                  <a:lnTo>
                    <a:pt x="1055688" y="511019"/>
                  </a:lnTo>
                  <a:lnTo>
                    <a:pt x="1054932" y="581921"/>
                  </a:lnTo>
                  <a:cubicBezTo>
                    <a:pt x="1053840" y="664656"/>
                    <a:pt x="1052295" y="752785"/>
                    <a:pt x="1050486" y="843040"/>
                  </a:cubicBezTo>
                  <a:cubicBezTo>
                    <a:pt x="1050088" y="861159"/>
                    <a:pt x="1049689" y="879277"/>
                    <a:pt x="1049291" y="897396"/>
                  </a:cubicBezTo>
                  <a:lnTo>
                    <a:pt x="1135838" y="845534"/>
                  </a:lnTo>
                  <a:cubicBezTo>
                    <a:pt x="1301532" y="721952"/>
                    <a:pt x="1410470" y="512668"/>
                    <a:pt x="1410470" y="275294"/>
                  </a:cubicBezTo>
                  <a:lnTo>
                    <a:pt x="1398737" y="146800"/>
                  </a:lnTo>
                  <a:lnTo>
                    <a:pt x="1411940" y="192106"/>
                  </a:lnTo>
                  <a:cubicBezTo>
                    <a:pt x="1420238" y="235299"/>
                    <a:pt x="1424595" y="280021"/>
                    <a:pt x="1424595" y="325827"/>
                  </a:cubicBezTo>
                  <a:cubicBezTo>
                    <a:pt x="1424595" y="566311"/>
                    <a:pt x="1304490" y="776913"/>
                    <a:pt x="1124690" y="893285"/>
                  </a:cubicBezTo>
                  <a:lnTo>
                    <a:pt x="1048467" y="934851"/>
                  </a:lnTo>
                  <a:lnTo>
                    <a:pt x="1044462" y="1116914"/>
                  </a:lnTo>
                  <a:cubicBezTo>
                    <a:pt x="1041245" y="1253771"/>
                    <a:pt x="1037863" y="1388059"/>
                    <a:pt x="1034958" y="1508746"/>
                  </a:cubicBezTo>
                  <a:lnTo>
                    <a:pt x="1034619" y="1523165"/>
                  </a:lnTo>
                  <a:lnTo>
                    <a:pt x="1127265" y="1462971"/>
                  </a:lnTo>
                  <a:cubicBezTo>
                    <a:pt x="1341365" y="1306735"/>
                    <a:pt x="1520776" y="1053397"/>
                    <a:pt x="1612578" y="743084"/>
                  </a:cubicBezTo>
                  <a:cubicBezTo>
                    <a:pt x="1634960" y="667426"/>
                    <a:pt x="1651074" y="591963"/>
                    <a:pt x="1661255" y="517582"/>
                  </a:cubicBezTo>
                  <a:lnTo>
                    <a:pt x="1667576" y="411635"/>
                  </a:lnTo>
                  <a:cubicBezTo>
                    <a:pt x="1668167" y="435790"/>
                    <a:pt x="1668757" y="459946"/>
                    <a:pt x="1669348" y="484101"/>
                  </a:cubicBezTo>
                  <a:cubicBezTo>
                    <a:pt x="1665586" y="558591"/>
                    <a:pt x="1656155" y="634597"/>
                    <a:pt x="1640657" y="711266"/>
                  </a:cubicBezTo>
                  <a:cubicBezTo>
                    <a:pt x="1563165" y="1094610"/>
                    <a:pt x="1352361" y="1403788"/>
                    <a:pt x="1095304" y="1559559"/>
                  </a:cubicBezTo>
                  <a:lnTo>
                    <a:pt x="1032978" y="1592979"/>
                  </a:lnTo>
                  <a:lnTo>
                    <a:pt x="1032237" y="1624490"/>
                  </a:lnTo>
                  <a:cubicBezTo>
                    <a:pt x="1030560" y="1698087"/>
                    <a:pt x="1029190" y="1764004"/>
                    <a:pt x="1028317" y="1818974"/>
                  </a:cubicBezTo>
                  <a:lnTo>
                    <a:pt x="1025845" y="1948960"/>
                  </a:lnTo>
                  <a:lnTo>
                    <a:pt x="1138745" y="1925414"/>
                  </a:lnTo>
                  <a:cubicBezTo>
                    <a:pt x="1257254" y="1894955"/>
                    <a:pt x="1377771" y="1846668"/>
                    <a:pt x="1494733" y="1780066"/>
                  </a:cubicBezTo>
                  <a:cubicBezTo>
                    <a:pt x="1869009" y="1566941"/>
                    <a:pt x="2100579" y="1226805"/>
                    <a:pt x="2110115" y="924549"/>
                  </a:cubicBezTo>
                  <a:cubicBezTo>
                    <a:pt x="2109493" y="904251"/>
                    <a:pt x="2108872" y="883953"/>
                    <a:pt x="2108250" y="863655"/>
                  </a:cubicBezTo>
                  <a:lnTo>
                    <a:pt x="2113662" y="896883"/>
                  </a:lnTo>
                  <a:cubicBezTo>
                    <a:pt x="2144018" y="1216247"/>
                    <a:pt x="1906034" y="1596194"/>
                    <a:pt x="1500568" y="1827080"/>
                  </a:cubicBezTo>
                  <a:cubicBezTo>
                    <a:pt x="1344619" y="1915882"/>
                    <a:pt x="1182349" y="1972126"/>
                    <a:pt x="1026946" y="1996961"/>
                  </a:cubicBezTo>
                  <a:lnTo>
                    <a:pt x="1024790" y="1997221"/>
                  </a:lnTo>
                  <a:cubicBezTo>
                    <a:pt x="1023832" y="2035482"/>
                    <a:pt x="1022875" y="2073743"/>
                    <a:pt x="1021917" y="2112004"/>
                  </a:cubicBezTo>
                  <a:cubicBezTo>
                    <a:pt x="1014702" y="2371580"/>
                    <a:pt x="1006090" y="2540801"/>
                    <a:pt x="1005495" y="2709766"/>
                  </a:cubicBezTo>
                  <a:cubicBezTo>
                    <a:pt x="1004701" y="2935053"/>
                    <a:pt x="1006246" y="3134182"/>
                    <a:pt x="1023552" y="3170694"/>
                  </a:cubicBezTo>
                  <a:cubicBezTo>
                    <a:pt x="1043412" y="3205965"/>
                    <a:pt x="992639" y="3221234"/>
                    <a:pt x="975981" y="3224117"/>
                  </a:cubicBezTo>
                  <a:cubicBezTo>
                    <a:pt x="959322" y="3227001"/>
                    <a:pt x="932174" y="3267371"/>
                    <a:pt x="923600" y="3187995"/>
                  </a:cubicBezTo>
                  <a:cubicBezTo>
                    <a:pt x="915025" y="3108620"/>
                    <a:pt x="913339" y="2976321"/>
                    <a:pt x="924534" y="2747867"/>
                  </a:cubicBezTo>
                  <a:cubicBezTo>
                    <a:pt x="930131" y="2633640"/>
                    <a:pt x="942101" y="2507017"/>
                    <a:pt x="954965" y="2355938"/>
                  </a:cubicBezTo>
                  <a:lnTo>
                    <a:pt x="971114" y="2149526"/>
                  </a:lnTo>
                  <a:lnTo>
                    <a:pt x="956040" y="2144623"/>
                  </a:lnTo>
                  <a:cubicBezTo>
                    <a:pt x="815612" y="2093777"/>
                    <a:pt x="669977" y="2015226"/>
                    <a:pt x="531159" y="1910549"/>
                  </a:cubicBezTo>
                  <a:cubicBezTo>
                    <a:pt x="170232" y="1638388"/>
                    <a:pt x="-33561" y="1273348"/>
                    <a:pt x="4544" y="1010972"/>
                  </a:cubicBezTo>
                  <a:lnTo>
                    <a:pt x="10557" y="984108"/>
                  </a:lnTo>
                  <a:lnTo>
                    <a:pt x="6857" y="1034894"/>
                  </a:lnTo>
                  <a:cubicBezTo>
                    <a:pt x="5573" y="1290598"/>
                    <a:pt x="204847" y="1620962"/>
                    <a:pt x="538010" y="1872188"/>
                  </a:cubicBezTo>
                  <a:cubicBezTo>
                    <a:pt x="676828" y="1976865"/>
                    <a:pt x="822463" y="2055416"/>
                    <a:pt x="962892" y="2106262"/>
                  </a:cubicBezTo>
                  <a:lnTo>
                    <a:pt x="974211" y="2109943"/>
                  </a:lnTo>
                  <a:cubicBezTo>
                    <a:pt x="974223" y="2109785"/>
                    <a:pt x="974236" y="2109628"/>
                    <a:pt x="974248" y="2109470"/>
                  </a:cubicBezTo>
                  <a:cubicBezTo>
                    <a:pt x="977346" y="2064832"/>
                    <a:pt x="980328" y="2018289"/>
                    <a:pt x="983110" y="1969651"/>
                  </a:cubicBezTo>
                  <a:lnTo>
                    <a:pt x="989081" y="1850813"/>
                  </a:lnTo>
                  <a:lnTo>
                    <a:pt x="928009" y="1814317"/>
                  </a:lnTo>
                  <a:cubicBezTo>
                    <a:pt x="666981" y="1638902"/>
                    <a:pt x="449452" y="1296458"/>
                    <a:pt x="364334" y="875382"/>
                  </a:cubicBezTo>
                  <a:cubicBezTo>
                    <a:pt x="347310" y="791167"/>
                    <a:pt x="336389" y="707793"/>
                    <a:pt x="331189" y="626187"/>
                  </a:cubicBezTo>
                  <a:lnTo>
                    <a:pt x="331582" y="546902"/>
                  </a:lnTo>
                  <a:lnTo>
                    <a:pt x="339953" y="662988"/>
                  </a:lnTo>
                  <a:cubicBezTo>
                    <a:pt x="351595" y="744598"/>
                    <a:pt x="369214" y="827505"/>
                    <a:pt x="393129" y="910745"/>
                  </a:cubicBezTo>
                  <a:cubicBezTo>
                    <a:pt x="505230" y="1300931"/>
                    <a:pt x="730779" y="1611850"/>
                    <a:pt x="989331" y="1776430"/>
                  </a:cubicBezTo>
                  <a:lnTo>
                    <a:pt x="997906" y="1643312"/>
                  </a:lnTo>
                  <a:cubicBezTo>
                    <a:pt x="1002795" y="1518308"/>
                    <a:pt x="1007861" y="1377064"/>
                    <a:pt x="1012613" y="1230525"/>
                  </a:cubicBezTo>
                  <a:cubicBezTo>
                    <a:pt x="1013000" y="1217936"/>
                    <a:pt x="1013386" y="1205347"/>
                    <a:pt x="1013773" y="1192758"/>
                  </a:cubicBezTo>
                  <a:lnTo>
                    <a:pt x="947490" y="1138701"/>
                  </a:lnTo>
                  <a:cubicBezTo>
                    <a:pt x="785826" y="982213"/>
                    <a:pt x="677836" y="699014"/>
                    <a:pt x="677836" y="375633"/>
                  </a:cubicBezTo>
                  <a:cubicBezTo>
                    <a:pt x="677836" y="314036"/>
                    <a:pt x="681754" y="253898"/>
                    <a:pt x="689215" y="195816"/>
                  </a:cubicBezTo>
                  <a:lnTo>
                    <a:pt x="701086" y="134893"/>
                  </a:lnTo>
                  <a:lnTo>
                    <a:pt x="690536" y="307681"/>
                  </a:lnTo>
                  <a:cubicBezTo>
                    <a:pt x="690536" y="626881"/>
                    <a:pt x="788486" y="908307"/>
                    <a:pt x="937466" y="1074489"/>
                  </a:cubicBezTo>
                  <a:lnTo>
                    <a:pt x="1015264" y="1144211"/>
                  </a:lnTo>
                  <a:lnTo>
                    <a:pt x="1019443" y="1008113"/>
                  </a:lnTo>
                  <a:cubicBezTo>
                    <a:pt x="1025915" y="784466"/>
                    <a:pt x="1031125" y="561218"/>
                    <a:pt x="1033413" y="375309"/>
                  </a:cubicBezTo>
                  <a:cubicBezTo>
                    <a:pt x="1033502" y="363120"/>
                    <a:pt x="1033590" y="350930"/>
                    <a:pt x="1033679" y="338741"/>
                  </a:cubicBezTo>
                  <a:lnTo>
                    <a:pt x="995319" y="304310"/>
                  </a:lnTo>
                  <a:cubicBezTo>
                    <a:pt x="956242" y="263240"/>
                    <a:pt x="923357" y="215562"/>
                    <a:pt x="898485" y="161857"/>
                  </a:cubicBezTo>
                  <a:cubicBezTo>
                    <a:pt x="881904" y="126055"/>
                    <a:pt x="869670" y="89266"/>
                    <a:pt x="861564" y="52020"/>
                  </a:cubicBezTo>
                  <a:lnTo>
                    <a:pt x="857144" y="11060"/>
                  </a:lnTo>
                  <a:lnTo>
                    <a:pt x="893010" y="116424"/>
                  </a:lnTo>
                  <a:cubicBezTo>
                    <a:pt x="914492" y="162809"/>
                    <a:pt x="941516" y="204958"/>
                    <a:pt x="973016" y="242515"/>
                  </a:cubicBezTo>
                  <a:lnTo>
                    <a:pt x="1033971" y="298710"/>
                  </a:lnTo>
                  <a:cubicBezTo>
                    <a:pt x="1034203" y="266878"/>
                    <a:pt x="1034434" y="235046"/>
                    <a:pt x="1034666" y="203214"/>
                  </a:cubicBezTo>
                  <a:lnTo>
                    <a:pt x="1033898" y="34321"/>
                  </a:lnTo>
                  <a:lnTo>
                    <a:pt x="1047395" y="71193"/>
                  </a:lnTo>
                  <a:cubicBezTo>
                    <a:pt x="1054070" y="113104"/>
                    <a:pt x="1056651" y="215811"/>
                    <a:pt x="1056659" y="353168"/>
                  </a:cubicBezTo>
                  <a:cubicBezTo>
                    <a:pt x="1056512" y="388717"/>
                    <a:pt x="1056364" y="424266"/>
                    <a:pt x="1056217" y="459815"/>
                  </a:cubicBezTo>
                  <a:lnTo>
                    <a:pt x="1079072" y="435918"/>
                  </a:lnTo>
                  <a:cubicBezTo>
                    <a:pt x="1144660" y="349364"/>
                    <a:pt x="1192615" y="244908"/>
                    <a:pt x="1215167" y="128382"/>
                  </a:cubicBezTo>
                  <a:lnTo>
                    <a:pt x="1228062" y="0"/>
                  </a:lnTo>
                  <a:close/>
                </a:path>
              </a:pathLst>
            </a:custGeom>
            <a:gradFill>
              <a:gsLst>
                <a:gs pos="50000">
                  <a:srgbClr val="800000"/>
                </a:gs>
                <a:gs pos="100000">
                  <a:srgbClr val="CC0066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DFD67C7-0929-4B8F-B1BE-20381C630989}"/>
              </a:ext>
            </a:extLst>
          </p:cNvPr>
          <p:cNvGrpSpPr/>
          <p:nvPr/>
        </p:nvGrpSpPr>
        <p:grpSpPr>
          <a:xfrm>
            <a:off x="6789686" y="4112202"/>
            <a:ext cx="2260393" cy="2239132"/>
            <a:chOff x="6789686" y="4112202"/>
            <a:chExt cx="2260393" cy="223913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094F8A02-2E1F-4476-8327-B6C3DA7788EC}"/>
                </a:ext>
              </a:extLst>
            </p:cNvPr>
            <p:cNvGrpSpPr/>
            <p:nvPr/>
          </p:nvGrpSpPr>
          <p:grpSpPr>
            <a:xfrm>
              <a:off x="6789686" y="4367801"/>
              <a:ext cx="2260393" cy="1704920"/>
              <a:chOff x="6789686" y="4328910"/>
              <a:chExt cx="2260393" cy="1704920"/>
            </a:xfrm>
          </p:grpSpPr>
          <p:sp>
            <p:nvSpPr>
              <p:cNvPr id="54" name="楕円 1020">
                <a:extLst>
                  <a:ext uri="{FF2B5EF4-FFF2-40B4-BE49-F238E27FC236}">
                    <a16:creationId xmlns:a16="http://schemas.microsoft.com/office/drawing/2014/main" id="{547EFD82-52DA-4B62-88F8-815012B512C4}"/>
                  </a:ext>
                </a:extLst>
              </p:cNvPr>
              <p:cNvSpPr/>
              <p:nvPr/>
            </p:nvSpPr>
            <p:spPr>
              <a:xfrm>
                <a:off x="6894633" y="4730755"/>
                <a:ext cx="2050499" cy="130307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BBBE79F-72B4-41DB-9979-A6DF3B1E6EB0}"/>
                  </a:ext>
                </a:extLst>
              </p:cNvPr>
              <p:cNvSpPr/>
              <p:nvPr/>
            </p:nvSpPr>
            <p:spPr>
              <a:xfrm>
                <a:off x="6789686" y="4328910"/>
                <a:ext cx="2260393" cy="1637465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65CAAF8-1C0F-4284-8CA2-0DB3A4604914}"/>
                </a:ext>
              </a:extLst>
            </p:cNvPr>
            <p:cNvGrpSpPr/>
            <p:nvPr/>
          </p:nvGrpSpPr>
          <p:grpSpPr>
            <a:xfrm rot="1775593">
              <a:off x="7163157" y="4112202"/>
              <a:ext cx="1314849" cy="2239132"/>
              <a:chOff x="4386994" y="1153915"/>
              <a:chExt cx="2108052" cy="2549059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8461D12E-F05A-4667-9951-3969662774B4}"/>
                  </a:ext>
                </a:extLst>
              </p:cNvPr>
              <p:cNvGrpSpPr/>
              <p:nvPr/>
            </p:nvGrpSpPr>
            <p:grpSpPr>
              <a:xfrm rot="670181">
                <a:off x="4386994" y="1153915"/>
                <a:ext cx="1348625" cy="2251958"/>
                <a:chOff x="1785867" y="1968503"/>
                <a:chExt cx="2820683" cy="3802167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7D343DBA-6601-4186-BF60-09543E0AAA18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06212EF-401F-4B53-8F13-8BC7A9BF1D41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A9EB05CA-CAC3-4B70-91C6-AE2F8EBC5409}"/>
                  </a:ext>
                </a:extLst>
              </p:cNvPr>
              <p:cNvGrpSpPr/>
              <p:nvPr/>
            </p:nvGrpSpPr>
            <p:grpSpPr>
              <a:xfrm rot="2499807" flipH="1">
                <a:off x="5041185" y="1237057"/>
                <a:ext cx="1453861" cy="2465917"/>
                <a:chOff x="1785867" y="1968503"/>
                <a:chExt cx="2820683" cy="380216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C1E6DAA-94B0-40B5-85E5-F9AE96328BE0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1A0F641-8E03-4318-ABFA-2F119C68CE5F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26903DB-B99E-4800-8DBB-BE7C6C5B091F}"/>
                  </a:ext>
                </a:extLst>
              </p:cNvPr>
              <p:cNvGrpSpPr/>
              <p:nvPr/>
            </p:nvGrpSpPr>
            <p:grpSpPr>
              <a:xfrm rot="1800000">
                <a:off x="4560730" y="1386207"/>
                <a:ext cx="1670642" cy="2251958"/>
                <a:chOff x="1785867" y="1968503"/>
                <a:chExt cx="2820683" cy="3802167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1F7E966-BCC7-4FB8-8D40-6765FD34083D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D5B0258-B8DD-4403-BE3C-72B59A0F3655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2E46FB1-36A7-4F04-A8C1-2EA986445B37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シソの葉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B6E984-439D-4669-837B-B6B5AC502FEA}"/>
              </a:ext>
            </a:extLst>
          </p:cNvPr>
          <p:cNvGrpSpPr/>
          <p:nvPr/>
        </p:nvGrpSpPr>
        <p:grpSpPr>
          <a:xfrm>
            <a:off x="3827027" y="1005916"/>
            <a:ext cx="2108052" cy="2549059"/>
            <a:chOff x="4386994" y="1153915"/>
            <a:chExt cx="2108052" cy="254905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69EDB4E-879F-45D6-A024-691649D999D3}"/>
                </a:ext>
              </a:extLst>
            </p:cNvPr>
            <p:cNvGrpSpPr/>
            <p:nvPr/>
          </p:nvGrpSpPr>
          <p:grpSpPr>
            <a:xfrm rot="670181">
              <a:off x="4386994" y="1153915"/>
              <a:ext cx="1348625" cy="2251958"/>
              <a:chOff x="1785867" y="1968503"/>
              <a:chExt cx="2820683" cy="3802167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B4CE116-E671-4BA5-9824-48776860C8E7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909D1AD-314A-4297-905A-38E78313BD3D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17CE08B-2314-4245-AEBA-B36D1BDE204B}"/>
                </a:ext>
              </a:extLst>
            </p:cNvPr>
            <p:cNvGrpSpPr/>
            <p:nvPr/>
          </p:nvGrpSpPr>
          <p:grpSpPr>
            <a:xfrm rot="2499807" flipH="1">
              <a:off x="5041185" y="1237057"/>
              <a:ext cx="1453861" cy="2465917"/>
              <a:chOff x="1785867" y="1968503"/>
              <a:chExt cx="2820683" cy="380216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92DD005-3545-4FA7-BD44-BA7416EC3B28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AD6961D-3C6A-4200-B929-40AC05F47910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937B9A8-E903-46F2-806E-9ED893D196F7}"/>
                </a:ext>
              </a:extLst>
            </p:cNvPr>
            <p:cNvGrpSpPr/>
            <p:nvPr/>
          </p:nvGrpSpPr>
          <p:grpSpPr>
            <a:xfrm rot="1800000">
              <a:off x="4560730" y="1386207"/>
              <a:ext cx="1670642" cy="2251958"/>
              <a:chOff x="1785867" y="1968503"/>
              <a:chExt cx="2820683" cy="380216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8CE0B22-563A-4E82-8006-78E86EB322ED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AA43E8D-8793-4A17-9468-A68C0C17486C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2A7EE2F-6018-4201-B0DF-F64B3A5DE74B}"/>
              </a:ext>
            </a:extLst>
          </p:cNvPr>
          <p:cNvGrpSpPr/>
          <p:nvPr/>
        </p:nvGrpSpPr>
        <p:grpSpPr>
          <a:xfrm>
            <a:off x="1097930" y="909594"/>
            <a:ext cx="1873870" cy="2525901"/>
            <a:chOff x="1785867" y="1968503"/>
            <a:chExt cx="2820683" cy="380216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1D84080-CEC6-41BC-9A5A-54C9E9AB211B}"/>
                </a:ext>
              </a:extLst>
            </p:cNvPr>
            <p:cNvSpPr/>
            <p:nvPr/>
          </p:nvSpPr>
          <p:spPr>
            <a:xfrm>
              <a:off x="1785867" y="1968503"/>
              <a:ext cx="2820683" cy="2896413"/>
            </a:xfrm>
            <a:custGeom>
              <a:avLst/>
              <a:gdLst>
                <a:gd name="connsiteX0" fmla="*/ 1383150 w 2994878"/>
                <a:gd name="connsiteY0" fmla="*/ 0 h 3199279"/>
                <a:gd name="connsiteX1" fmla="*/ 1569648 w 2994878"/>
                <a:gd name="connsiteY1" fmla="*/ 281539 h 3199279"/>
                <a:gd name="connsiteX2" fmla="*/ 1623746 w 2994878"/>
                <a:gd name="connsiteY2" fmla="*/ 444928 h 3199279"/>
                <a:gd name="connsiteX3" fmla="*/ 1716937 w 2994878"/>
                <a:gd name="connsiteY3" fmla="*/ 383574 h 3199279"/>
                <a:gd name="connsiteX4" fmla="*/ 1741503 w 2994878"/>
                <a:gd name="connsiteY4" fmla="*/ 484485 h 3199279"/>
                <a:gd name="connsiteX5" fmla="*/ 1750088 w 2994878"/>
                <a:gd name="connsiteY5" fmla="*/ 570304 h 3199279"/>
                <a:gd name="connsiteX6" fmla="*/ 1849546 w 2994878"/>
                <a:gd name="connsiteY6" fmla="*/ 507081 h 3199279"/>
                <a:gd name="connsiteX7" fmla="*/ 1875854 w 2994878"/>
                <a:gd name="connsiteY7" fmla="*/ 616646 h 3199279"/>
                <a:gd name="connsiteX8" fmla="*/ 1882735 w 2994878"/>
                <a:gd name="connsiteY8" fmla="*/ 693098 h 3199279"/>
                <a:gd name="connsiteX9" fmla="*/ 1970814 w 2994878"/>
                <a:gd name="connsiteY9" fmla="*/ 644478 h 3199279"/>
                <a:gd name="connsiteX10" fmla="*/ 1994610 w 2994878"/>
                <a:gd name="connsiteY10" fmla="*/ 754840 h 3199279"/>
                <a:gd name="connsiteX11" fmla="*/ 1994969 w 2994878"/>
                <a:gd name="connsiteY11" fmla="*/ 771086 h 3199279"/>
                <a:gd name="connsiteX12" fmla="*/ 2051775 w 2994878"/>
                <a:gd name="connsiteY12" fmla="*/ 739727 h 3199279"/>
                <a:gd name="connsiteX13" fmla="*/ 2075573 w 2994878"/>
                <a:gd name="connsiteY13" fmla="*/ 850090 h 3199279"/>
                <a:gd name="connsiteX14" fmla="*/ 2076465 w 2994878"/>
                <a:gd name="connsiteY14" fmla="*/ 890521 h 3199279"/>
                <a:gd name="connsiteX15" fmla="*/ 2168458 w 2994878"/>
                <a:gd name="connsiteY15" fmla="*/ 839740 h 3199279"/>
                <a:gd name="connsiteX16" fmla="*/ 2192254 w 2994878"/>
                <a:gd name="connsiteY16" fmla="*/ 950103 h 3199279"/>
                <a:gd name="connsiteX17" fmla="*/ 2193054 w 2994878"/>
                <a:gd name="connsiteY17" fmla="*/ 986319 h 3199279"/>
                <a:gd name="connsiteX18" fmla="*/ 2294664 w 2994878"/>
                <a:gd name="connsiteY18" fmla="*/ 930229 h 3199279"/>
                <a:gd name="connsiteX19" fmla="*/ 2318460 w 2994878"/>
                <a:gd name="connsiteY19" fmla="*/ 1040592 h 3199279"/>
                <a:gd name="connsiteX20" fmla="*/ 2319458 w 2994878"/>
                <a:gd name="connsiteY20" fmla="*/ 1085800 h 3199279"/>
                <a:gd name="connsiteX21" fmla="*/ 2419306 w 2994878"/>
                <a:gd name="connsiteY21" fmla="*/ 1038269 h 3199279"/>
                <a:gd name="connsiteX22" fmla="*/ 2435346 w 2994878"/>
                <a:gd name="connsiteY22" fmla="*/ 1149941 h 3199279"/>
                <a:gd name="connsiteX23" fmla="*/ 2433684 w 2994878"/>
                <a:gd name="connsiteY23" fmla="*/ 1200704 h 3199279"/>
                <a:gd name="connsiteX24" fmla="*/ 2509794 w 2994878"/>
                <a:gd name="connsiteY24" fmla="*/ 1164474 h 3199279"/>
                <a:gd name="connsiteX25" fmla="*/ 2525833 w 2994878"/>
                <a:gd name="connsiteY25" fmla="*/ 1276145 h 3199279"/>
                <a:gd name="connsiteX26" fmla="*/ 2525244 w 2994878"/>
                <a:gd name="connsiteY26" fmla="*/ 1294122 h 3199279"/>
                <a:gd name="connsiteX27" fmla="*/ 2585640 w 2994878"/>
                <a:gd name="connsiteY27" fmla="*/ 1267545 h 3199279"/>
                <a:gd name="connsiteX28" fmla="*/ 2598048 w 2994878"/>
                <a:gd name="connsiteY28" fmla="*/ 1363688 h 3199279"/>
                <a:gd name="connsiteX29" fmla="*/ 2595008 w 2994878"/>
                <a:gd name="connsiteY29" fmla="*/ 1404874 h 3199279"/>
                <a:gd name="connsiteX30" fmla="*/ 2668982 w 2994878"/>
                <a:gd name="connsiteY30" fmla="*/ 1372319 h 3199279"/>
                <a:gd name="connsiteX31" fmla="*/ 2681392 w 2994878"/>
                <a:gd name="connsiteY31" fmla="*/ 1468462 h 3199279"/>
                <a:gd name="connsiteX32" fmla="*/ 2677675 w 2994878"/>
                <a:gd name="connsiteY32" fmla="*/ 1518801 h 3199279"/>
                <a:gd name="connsiteX33" fmla="*/ 2723752 w 2994878"/>
                <a:gd name="connsiteY33" fmla="*/ 1498524 h 3199279"/>
                <a:gd name="connsiteX34" fmla="*/ 2736162 w 2994878"/>
                <a:gd name="connsiteY34" fmla="*/ 1594667 h 3199279"/>
                <a:gd name="connsiteX35" fmla="*/ 2731435 w 2994878"/>
                <a:gd name="connsiteY35" fmla="*/ 1658689 h 3199279"/>
                <a:gd name="connsiteX36" fmla="*/ 2793404 w 2994878"/>
                <a:gd name="connsiteY36" fmla="*/ 1634128 h 3199279"/>
                <a:gd name="connsiteX37" fmla="*/ 2803356 w 2994878"/>
                <a:gd name="connsiteY37" fmla="*/ 1730847 h 3199279"/>
                <a:gd name="connsiteX38" fmla="*/ 2796140 w 2994878"/>
                <a:gd name="connsiteY38" fmla="*/ 1780156 h 3199279"/>
                <a:gd name="connsiteX39" fmla="*/ 2856425 w 2994878"/>
                <a:gd name="connsiteY39" fmla="*/ 1763360 h 3199279"/>
                <a:gd name="connsiteX40" fmla="*/ 2856126 w 2994878"/>
                <a:gd name="connsiteY40" fmla="*/ 1860587 h 3199279"/>
                <a:gd name="connsiteX41" fmla="*/ 2848934 w 2994878"/>
                <a:gd name="connsiteY41" fmla="*/ 1888645 h 3199279"/>
                <a:gd name="connsiteX42" fmla="*/ 2896908 w 2994878"/>
                <a:gd name="connsiteY42" fmla="*/ 1875280 h 3199279"/>
                <a:gd name="connsiteX43" fmla="*/ 2872637 w 2994878"/>
                <a:gd name="connsiteY43" fmla="*/ 2066021 h 3199279"/>
                <a:gd name="connsiteX44" fmla="*/ 2871630 w 2994878"/>
                <a:gd name="connsiteY44" fmla="*/ 2067957 h 3199279"/>
                <a:gd name="connsiteX45" fmla="*/ 2994878 w 2994878"/>
                <a:gd name="connsiteY45" fmla="*/ 2060326 h 3199279"/>
                <a:gd name="connsiteX46" fmla="*/ 2868698 w 2994878"/>
                <a:gd name="connsiteY46" fmla="*/ 2318019 h 3199279"/>
                <a:gd name="connsiteX47" fmla="*/ 2807506 w 2994878"/>
                <a:gd name="connsiteY47" fmla="*/ 2367200 h 3199279"/>
                <a:gd name="connsiteX48" fmla="*/ 2884552 w 2994878"/>
                <a:gd name="connsiteY48" fmla="*/ 2374540 h 3199279"/>
                <a:gd name="connsiteX49" fmla="*/ 2778249 w 2994878"/>
                <a:gd name="connsiteY49" fmla="*/ 2493393 h 3199279"/>
                <a:gd name="connsiteX50" fmla="*/ 2755712 w 2994878"/>
                <a:gd name="connsiteY50" fmla="*/ 2501967 h 3199279"/>
                <a:gd name="connsiteX51" fmla="*/ 2817877 w 2994878"/>
                <a:gd name="connsiteY51" fmla="*/ 2507889 h 3199279"/>
                <a:gd name="connsiteX52" fmla="*/ 2762826 w 2994878"/>
                <a:gd name="connsiteY52" fmla="*/ 2594299 h 3199279"/>
                <a:gd name="connsiteX53" fmla="*/ 2723319 w 2994878"/>
                <a:gd name="connsiteY53" fmla="*/ 2619307 h 3199279"/>
                <a:gd name="connsiteX54" fmla="*/ 2752355 w 2994878"/>
                <a:gd name="connsiteY54" fmla="*/ 2624990 h 3199279"/>
                <a:gd name="connsiteX55" fmla="*/ 2647783 w 2994878"/>
                <a:gd name="connsiteY55" fmla="*/ 2698929 h 3199279"/>
                <a:gd name="connsiteX56" fmla="*/ 2607511 w 2994878"/>
                <a:gd name="connsiteY56" fmla="*/ 2705305 h 3199279"/>
                <a:gd name="connsiteX57" fmla="*/ 2659487 w 2994878"/>
                <a:gd name="connsiteY57" fmla="*/ 2715477 h 3199279"/>
                <a:gd name="connsiteX58" fmla="*/ 2554916 w 2994878"/>
                <a:gd name="connsiteY58" fmla="*/ 2789415 h 3199279"/>
                <a:gd name="connsiteX59" fmla="*/ 2537166 w 2994878"/>
                <a:gd name="connsiteY59" fmla="*/ 2792226 h 3199279"/>
                <a:gd name="connsiteX60" fmla="*/ 2595194 w 2994878"/>
                <a:gd name="connsiteY60" fmla="*/ 2803582 h 3199279"/>
                <a:gd name="connsiteX61" fmla="*/ 2353333 w 2994878"/>
                <a:gd name="connsiteY61" fmla="*/ 2889923 h 3199279"/>
                <a:gd name="connsiteX62" fmla="*/ 2278336 w 2994878"/>
                <a:gd name="connsiteY62" fmla="*/ 2885011 h 3199279"/>
                <a:gd name="connsiteX63" fmla="*/ 2287282 w 2994878"/>
                <a:gd name="connsiteY63" fmla="*/ 2904568 h 3199279"/>
                <a:gd name="connsiteX64" fmla="*/ 1407942 w 2994878"/>
                <a:gd name="connsiteY64" fmla="*/ 3199279 h 3199279"/>
                <a:gd name="connsiteX65" fmla="*/ 1400408 w 2994878"/>
                <a:gd name="connsiteY65" fmla="*/ 3197204 h 3199279"/>
                <a:gd name="connsiteX66" fmla="*/ 485459 w 2994878"/>
                <a:gd name="connsiteY66" fmla="*/ 2952044 h 3199279"/>
                <a:gd name="connsiteX67" fmla="*/ 485458 w 2994878"/>
                <a:gd name="connsiteY67" fmla="*/ 2952044 h 3199279"/>
                <a:gd name="connsiteX68" fmla="*/ 512498 w 2994878"/>
                <a:gd name="connsiteY68" fmla="*/ 2878827 h 3199279"/>
                <a:gd name="connsiteX69" fmla="*/ 504256 w 2994878"/>
                <a:gd name="connsiteY69" fmla="*/ 2877522 h 3199279"/>
                <a:gd name="connsiteX70" fmla="*/ 399684 w 2994878"/>
                <a:gd name="connsiteY70" fmla="*/ 2803582 h 3199279"/>
                <a:gd name="connsiteX71" fmla="*/ 457713 w 2994878"/>
                <a:gd name="connsiteY71" fmla="*/ 2792225 h 3199279"/>
                <a:gd name="connsiteX72" fmla="*/ 439962 w 2994878"/>
                <a:gd name="connsiteY72" fmla="*/ 2789416 h 3199279"/>
                <a:gd name="connsiteX73" fmla="*/ 335391 w 2994878"/>
                <a:gd name="connsiteY73" fmla="*/ 2715476 h 3199279"/>
                <a:gd name="connsiteX74" fmla="*/ 387368 w 2994878"/>
                <a:gd name="connsiteY74" fmla="*/ 2705305 h 3199279"/>
                <a:gd name="connsiteX75" fmla="*/ 347094 w 2994878"/>
                <a:gd name="connsiteY75" fmla="*/ 2698929 h 3199279"/>
                <a:gd name="connsiteX76" fmla="*/ 242524 w 2994878"/>
                <a:gd name="connsiteY76" fmla="*/ 2624990 h 3199279"/>
                <a:gd name="connsiteX77" fmla="*/ 271559 w 2994878"/>
                <a:gd name="connsiteY77" fmla="*/ 2619307 h 3199279"/>
                <a:gd name="connsiteX78" fmla="*/ 232051 w 2994878"/>
                <a:gd name="connsiteY78" fmla="*/ 2594299 h 3199279"/>
                <a:gd name="connsiteX79" fmla="*/ 177001 w 2994878"/>
                <a:gd name="connsiteY79" fmla="*/ 2507888 h 3199279"/>
                <a:gd name="connsiteX80" fmla="*/ 239166 w 2994878"/>
                <a:gd name="connsiteY80" fmla="*/ 2501968 h 3199279"/>
                <a:gd name="connsiteX81" fmla="*/ 216629 w 2994878"/>
                <a:gd name="connsiteY81" fmla="*/ 2493392 h 3199279"/>
                <a:gd name="connsiteX82" fmla="*/ 110327 w 2994878"/>
                <a:gd name="connsiteY82" fmla="*/ 2374541 h 3199279"/>
                <a:gd name="connsiteX83" fmla="*/ 187372 w 2994878"/>
                <a:gd name="connsiteY83" fmla="*/ 2367201 h 3199279"/>
                <a:gd name="connsiteX84" fmla="*/ 126180 w 2994878"/>
                <a:gd name="connsiteY84" fmla="*/ 2318019 h 3199279"/>
                <a:gd name="connsiteX85" fmla="*/ 0 w 2994878"/>
                <a:gd name="connsiteY85" fmla="*/ 2060326 h 3199279"/>
                <a:gd name="connsiteX86" fmla="*/ 123248 w 2994878"/>
                <a:gd name="connsiteY86" fmla="*/ 2067957 h 3199279"/>
                <a:gd name="connsiteX87" fmla="*/ 122241 w 2994878"/>
                <a:gd name="connsiteY87" fmla="*/ 2066020 h 3199279"/>
                <a:gd name="connsiteX88" fmla="*/ 97971 w 2994878"/>
                <a:gd name="connsiteY88" fmla="*/ 1875280 h 3199279"/>
                <a:gd name="connsiteX89" fmla="*/ 145944 w 2994878"/>
                <a:gd name="connsiteY89" fmla="*/ 1888645 h 3199279"/>
                <a:gd name="connsiteX90" fmla="*/ 138752 w 2994878"/>
                <a:gd name="connsiteY90" fmla="*/ 1860588 h 3199279"/>
                <a:gd name="connsiteX91" fmla="*/ 138453 w 2994878"/>
                <a:gd name="connsiteY91" fmla="*/ 1763360 h 3199279"/>
                <a:gd name="connsiteX92" fmla="*/ 198738 w 2994878"/>
                <a:gd name="connsiteY92" fmla="*/ 1780155 h 3199279"/>
                <a:gd name="connsiteX93" fmla="*/ 191522 w 2994878"/>
                <a:gd name="connsiteY93" fmla="*/ 1730847 h 3199279"/>
                <a:gd name="connsiteX94" fmla="*/ 201475 w 2994878"/>
                <a:gd name="connsiteY94" fmla="*/ 1634129 h 3199279"/>
                <a:gd name="connsiteX95" fmla="*/ 263442 w 2994878"/>
                <a:gd name="connsiteY95" fmla="*/ 1658688 h 3199279"/>
                <a:gd name="connsiteX96" fmla="*/ 258716 w 2994878"/>
                <a:gd name="connsiteY96" fmla="*/ 1594667 h 3199279"/>
                <a:gd name="connsiteX97" fmla="*/ 271126 w 2994878"/>
                <a:gd name="connsiteY97" fmla="*/ 1498525 h 3199279"/>
                <a:gd name="connsiteX98" fmla="*/ 317203 w 2994878"/>
                <a:gd name="connsiteY98" fmla="*/ 1518802 h 3199279"/>
                <a:gd name="connsiteX99" fmla="*/ 313487 w 2994878"/>
                <a:gd name="connsiteY99" fmla="*/ 1468462 h 3199279"/>
                <a:gd name="connsiteX100" fmla="*/ 325895 w 2994878"/>
                <a:gd name="connsiteY100" fmla="*/ 1372319 h 3199279"/>
                <a:gd name="connsiteX101" fmla="*/ 399870 w 2994878"/>
                <a:gd name="connsiteY101" fmla="*/ 1404874 h 3199279"/>
                <a:gd name="connsiteX102" fmla="*/ 396830 w 2994878"/>
                <a:gd name="connsiteY102" fmla="*/ 1363687 h 3199279"/>
                <a:gd name="connsiteX103" fmla="*/ 409239 w 2994878"/>
                <a:gd name="connsiteY103" fmla="*/ 1267544 h 3199279"/>
                <a:gd name="connsiteX104" fmla="*/ 469634 w 2994878"/>
                <a:gd name="connsiteY104" fmla="*/ 1294121 h 3199279"/>
                <a:gd name="connsiteX105" fmla="*/ 469045 w 2994878"/>
                <a:gd name="connsiteY105" fmla="*/ 1276146 h 3199279"/>
                <a:gd name="connsiteX106" fmla="*/ 485084 w 2994878"/>
                <a:gd name="connsiteY106" fmla="*/ 1164473 h 3199279"/>
                <a:gd name="connsiteX107" fmla="*/ 561194 w 2994878"/>
                <a:gd name="connsiteY107" fmla="*/ 1200704 h 3199279"/>
                <a:gd name="connsiteX108" fmla="*/ 559532 w 2994878"/>
                <a:gd name="connsiteY108" fmla="*/ 1149941 h 3199279"/>
                <a:gd name="connsiteX109" fmla="*/ 575572 w 2994878"/>
                <a:gd name="connsiteY109" fmla="*/ 1038270 h 3199279"/>
                <a:gd name="connsiteX110" fmla="*/ 675420 w 2994878"/>
                <a:gd name="connsiteY110" fmla="*/ 1085800 h 3199279"/>
                <a:gd name="connsiteX111" fmla="*/ 676418 w 2994878"/>
                <a:gd name="connsiteY111" fmla="*/ 1040592 h 3199279"/>
                <a:gd name="connsiteX112" fmla="*/ 700215 w 2994878"/>
                <a:gd name="connsiteY112" fmla="*/ 930229 h 3199279"/>
                <a:gd name="connsiteX113" fmla="*/ 801823 w 2994878"/>
                <a:gd name="connsiteY113" fmla="*/ 986320 h 3199279"/>
                <a:gd name="connsiteX114" fmla="*/ 802624 w 2994878"/>
                <a:gd name="connsiteY114" fmla="*/ 950103 h 3199279"/>
                <a:gd name="connsiteX115" fmla="*/ 826420 w 2994878"/>
                <a:gd name="connsiteY115" fmla="*/ 839741 h 3199279"/>
                <a:gd name="connsiteX116" fmla="*/ 918413 w 2994878"/>
                <a:gd name="connsiteY116" fmla="*/ 890521 h 3199279"/>
                <a:gd name="connsiteX117" fmla="*/ 919306 w 2994878"/>
                <a:gd name="connsiteY117" fmla="*/ 850090 h 3199279"/>
                <a:gd name="connsiteX118" fmla="*/ 943103 w 2994878"/>
                <a:gd name="connsiteY118" fmla="*/ 739727 h 3199279"/>
                <a:gd name="connsiteX119" fmla="*/ 999910 w 2994878"/>
                <a:gd name="connsiteY119" fmla="*/ 771086 h 3199279"/>
                <a:gd name="connsiteX120" fmla="*/ 1000269 w 2994878"/>
                <a:gd name="connsiteY120" fmla="*/ 754840 h 3199279"/>
                <a:gd name="connsiteX121" fmla="*/ 1024064 w 2994878"/>
                <a:gd name="connsiteY121" fmla="*/ 644478 h 3199279"/>
                <a:gd name="connsiteX122" fmla="*/ 1112142 w 2994878"/>
                <a:gd name="connsiteY122" fmla="*/ 693098 h 3199279"/>
                <a:gd name="connsiteX123" fmla="*/ 1119025 w 2994878"/>
                <a:gd name="connsiteY123" fmla="*/ 616646 h 3199279"/>
                <a:gd name="connsiteX124" fmla="*/ 1145332 w 2994878"/>
                <a:gd name="connsiteY124" fmla="*/ 507081 h 3199279"/>
                <a:gd name="connsiteX125" fmla="*/ 1244790 w 2994878"/>
                <a:gd name="connsiteY125" fmla="*/ 570304 h 3199279"/>
                <a:gd name="connsiteX126" fmla="*/ 1253375 w 2994878"/>
                <a:gd name="connsiteY126" fmla="*/ 484484 h 3199279"/>
                <a:gd name="connsiteX127" fmla="*/ 1277941 w 2994878"/>
                <a:gd name="connsiteY127" fmla="*/ 383574 h 3199279"/>
                <a:gd name="connsiteX128" fmla="*/ 1360269 w 2994878"/>
                <a:gd name="connsiteY128" fmla="*/ 437776 h 3199279"/>
                <a:gd name="connsiteX129" fmla="*/ 1361621 w 2994878"/>
                <a:gd name="connsiteY129" fmla="*/ 422951 h 3199279"/>
                <a:gd name="connsiteX130" fmla="*/ 1383150 w 2994878"/>
                <a:gd name="connsiteY130" fmla="*/ 2 h 3199279"/>
                <a:gd name="connsiteX0" fmla="*/ 1383150 w 2994878"/>
                <a:gd name="connsiteY0" fmla="*/ 0 h 3343824"/>
                <a:gd name="connsiteX1" fmla="*/ 1569648 w 2994878"/>
                <a:gd name="connsiteY1" fmla="*/ 281539 h 3343824"/>
                <a:gd name="connsiteX2" fmla="*/ 1623746 w 2994878"/>
                <a:gd name="connsiteY2" fmla="*/ 444928 h 3343824"/>
                <a:gd name="connsiteX3" fmla="*/ 1716937 w 2994878"/>
                <a:gd name="connsiteY3" fmla="*/ 383574 h 3343824"/>
                <a:gd name="connsiteX4" fmla="*/ 1741503 w 2994878"/>
                <a:gd name="connsiteY4" fmla="*/ 484485 h 3343824"/>
                <a:gd name="connsiteX5" fmla="*/ 1750088 w 2994878"/>
                <a:gd name="connsiteY5" fmla="*/ 570304 h 3343824"/>
                <a:gd name="connsiteX6" fmla="*/ 1849546 w 2994878"/>
                <a:gd name="connsiteY6" fmla="*/ 507081 h 3343824"/>
                <a:gd name="connsiteX7" fmla="*/ 1875854 w 2994878"/>
                <a:gd name="connsiteY7" fmla="*/ 616646 h 3343824"/>
                <a:gd name="connsiteX8" fmla="*/ 1882735 w 2994878"/>
                <a:gd name="connsiteY8" fmla="*/ 693098 h 3343824"/>
                <a:gd name="connsiteX9" fmla="*/ 1970814 w 2994878"/>
                <a:gd name="connsiteY9" fmla="*/ 644478 h 3343824"/>
                <a:gd name="connsiteX10" fmla="*/ 1994610 w 2994878"/>
                <a:gd name="connsiteY10" fmla="*/ 754840 h 3343824"/>
                <a:gd name="connsiteX11" fmla="*/ 1994969 w 2994878"/>
                <a:gd name="connsiteY11" fmla="*/ 771086 h 3343824"/>
                <a:gd name="connsiteX12" fmla="*/ 2051775 w 2994878"/>
                <a:gd name="connsiteY12" fmla="*/ 739727 h 3343824"/>
                <a:gd name="connsiteX13" fmla="*/ 2075573 w 2994878"/>
                <a:gd name="connsiteY13" fmla="*/ 850090 h 3343824"/>
                <a:gd name="connsiteX14" fmla="*/ 2076465 w 2994878"/>
                <a:gd name="connsiteY14" fmla="*/ 890521 h 3343824"/>
                <a:gd name="connsiteX15" fmla="*/ 2168458 w 2994878"/>
                <a:gd name="connsiteY15" fmla="*/ 839740 h 3343824"/>
                <a:gd name="connsiteX16" fmla="*/ 2192254 w 2994878"/>
                <a:gd name="connsiteY16" fmla="*/ 950103 h 3343824"/>
                <a:gd name="connsiteX17" fmla="*/ 2193054 w 2994878"/>
                <a:gd name="connsiteY17" fmla="*/ 986319 h 3343824"/>
                <a:gd name="connsiteX18" fmla="*/ 2294664 w 2994878"/>
                <a:gd name="connsiteY18" fmla="*/ 930229 h 3343824"/>
                <a:gd name="connsiteX19" fmla="*/ 2318460 w 2994878"/>
                <a:gd name="connsiteY19" fmla="*/ 1040592 h 3343824"/>
                <a:gd name="connsiteX20" fmla="*/ 2319458 w 2994878"/>
                <a:gd name="connsiteY20" fmla="*/ 1085800 h 3343824"/>
                <a:gd name="connsiteX21" fmla="*/ 2419306 w 2994878"/>
                <a:gd name="connsiteY21" fmla="*/ 1038269 h 3343824"/>
                <a:gd name="connsiteX22" fmla="*/ 2435346 w 2994878"/>
                <a:gd name="connsiteY22" fmla="*/ 1149941 h 3343824"/>
                <a:gd name="connsiteX23" fmla="*/ 2433684 w 2994878"/>
                <a:gd name="connsiteY23" fmla="*/ 1200704 h 3343824"/>
                <a:gd name="connsiteX24" fmla="*/ 2509794 w 2994878"/>
                <a:gd name="connsiteY24" fmla="*/ 1164474 h 3343824"/>
                <a:gd name="connsiteX25" fmla="*/ 2525833 w 2994878"/>
                <a:gd name="connsiteY25" fmla="*/ 1276145 h 3343824"/>
                <a:gd name="connsiteX26" fmla="*/ 2525244 w 2994878"/>
                <a:gd name="connsiteY26" fmla="*/ 1294122 h 3343824"/>
                <a:gd name="connsiteX27" fmla="*/ 2585640 w 2994878"/>
                <a:gd name="connsiteY27" fmla="*/ 1267545 h 3343824"/>
                <a:gd name="connsiteX28" fmla="*/ 2598048 w 2994878"/>
                <a:gd name="connsiteY28" fmla="*/ 1363688 h 3343824"/>
                <a:gd name="connsiteX29" fmla="*/ 2595008 w 2994878"/>
                <a:gd name="connsiteY29" fmla="*/ 1404874 h 3343824"/>
                <a:gd name="connsiteX30" fmla="*/ 2668982 w 2994878"/>
                <a:gd name="connsiteY30" fmla="*/ 1372319 h 3343824"/>
                <a:gd name="connsiteX31" fmla="*/ 2681392 w 2994878"/>
                <a:gd name="connsiteY31" fmla="*/ 1468462 h 3343824"/>
                <a:gd name="connsiteX32" fmla="*/ 2677675 w 2994878"/>
                <a:gd name="connsiteY32" fmla="*/ 1518801 h 3343824"/>
                <a:gd name="connsiteX33" fmla="*/ 2723752 w 2994878"/>
                <a:gd name="connsiteY33" fmla="*/ 1498524 h 3343824"/>
                <a:gd name="connsiteX34" fmla="*/ 2736162 w 2994878"/>
                <a:gd name="connsiteY34" fmla="*/ 1594667 h 3343824"/>
                <a:gd name="connsiteX35" fmla="*/ 2731435 w 2994878"/>
                <a:gd name="connsiteY35" fmla="*/ 1658689 h 3343824"/>
                <a:gd name="connsiteX36" fmla="*/ 2793404 w 2994878"/>
                <a:gd name="connsiteY36" fmla="*/ 1634128 h 3343824"/>
                <a:gd name="connsiteX37" fmla="*/ 2803356 w 2994878"/>
                <a:gd name="connsiteY37" fmla="*/ 1730847 h 3343824"/>
                <a:gd name="connsiteX38" fmla="*/ 2796140 w 2994878"/>
                <a:gd name="connsiteY38" fmla="*/ 1780156 h 3343824"/>
                <a:gd name="connsiteX39" fmla="*/ 2856425 w 2994878"/>
                <a:gd name="connsiteY39" fmla="*/ 1763360 h 3343824"/>
                <a:gd name="connsiteX40" fmla="*/ 2856126 w 2994878"/>
                <a:gd name="connsiteY40" fmla="*/ 1860587 h 3343824"/>
                <a:gd name="connsiteX41" fmla="*/ 2848934 w 2994878"/>
                <a:gd name="connsiteY41" fmla="*/ 1888645 h 3343824"/>
                <a:gd name="connsiteX42" fmla="*/ 2896908 w 2994878"/>
                <a:gd name="connsiteY42" fmla="*/ 1875280 h 3343824"/>
                <a:gd name="connsiteX43" fmla="*/ 2872637 w 2994878"/>
                <a:gd name="connsiteY43" fmla="*/ 2066021 h 3343824"/>
                <a:gd name="connsiteX44" fmla="*/ 2871630 w 2994878"/>
                <a:gd name="connsiteY44" fmla="*/ 2067957 h 3343824"/>
                <a:gd name="connsiteX45" fmla="*/ 2994878 w 2994878"/>
                <a:gd name="connsiteY45" fmla="*/ 2060326 h 3343824"/>
                <a:gd name="connsiteX46" fmla="*/ 2868698 w 2994878"/>
                <a:gd name="connsiteY46" fmla="*/ 2318019 h 3343824"/>
                <a:gd name="connsiteX47" fmla="*/ 2807506 w 2994878"/>
                <a:gd name="connsiteY47" fmla="*/ 2367200 h 3343824"/>
                <a:gd name="connsiteX48" fmla="*/ 2884552 w 2994878"/>
                <a:gd name="connsiteY48" fmla="*/ 2374540 h 3343824"/>
                <a:gd name="connsiteX49" fmla="*/ 2778249 w 2994878"/>
                <a:gd name="connsiteY49" fmla="*/ 2493393 h 3343824"/>
                <a:gd name="connsiteX50" fmla="*/ 2755712 w 2994878"/>
                <a:gd name="connsiteY50" fmla="*/ 2501967 h 3343824"/>
                <a:gd name="connsiteX51" fmla="*/ 2817877 w 2994878"/>
                <a:gd name="connsiteY51" fmla="*/ 2507889 h 3343824"/>
                <a:gd name="connsiteX52" fmla="*/ 2762826 w 2994878"/>
                <a:gd name="connsiteY52" fmla="*/ 2594299 h 3343824"/>
                <a:gd name="connsiteX53" fmla="*/ 2723319 w 2994878"/>
                <a:gd name="connsiteY53" fmla="*/ 2619307 h 3343824"/>
                <a:gd name="connsiteX54" fmla="*/ 2752355 w 2994878"/>
                <a:gd name="connsiteY54" fmla="*/ 2624990 h 3343824"/>
                <a:gd name="connsiteX55" fmla="*/ 2647783 w 2994878"/>
                <a:gd name="connsiteY55" fmla="*/ 2698929 h 3343824"/>
                <a:gd name="connsiteX56" fmla="*/ 2607511 w 2994878"/>
                <a:gd name="connsiteY56" fmla="*/ 2705305 h 3343824"/>
                <a:gd name="connsiteX57" fmla="*/ 2659487 w 2994878"/>
                <a:gd name="connsiteY57" fmla="*/ 2715477 h 3343824"/>
                <a:gd name="connsiteX58" fmla="*/ 2554916 w 2994878"/>
                <a:gd name="connsiteY58" fmla="*/ 2789415 h 3343824"/>
                <a:gd name="connsiteX59" fmla="*/ 2537166 w 2994878"/>
                <a:gd name="connsiteY59" fmla="*/ 2792226 h 3343824"/>
                <a:gd name="connsiteX60" fmla="*/ 2595194 w 2994878"/>
                <a:gd name="connsiteY60" fmla="*/ 2803582 h 3343824"/>
                <a:gd name="connsiteX61" fmla="*/ 2353333 w 2994878"/>
                <a:gd name="connsiteY61" fmla="*/ 2889923 h 3343824"/>
                <a:gd name="connsiteX62" fmla="*/ 2278336 w 2994878"/>
                <a:gd name="connsiteY62" fmla="*/ 2885011 h 3343824"/>
                <a:gd name="connsiteX63" fmla="*/ 2287282 w 2994878"/>
                <a:gd name="connsiteY63" fmla="*/ 2904568 h 3343824"/>
                <a:gd name="connsiteX64" fmla="*/ 1407942 w 2994878"/>
                <a:gd name="connsiteY64" fmla="*/ 3199279 h 3343824"/>
                <a:gd name="connsiteX65" fmla="*/ 1400408 w 2994878"/>
                <a:gd name="connsiteY65" fmla="*/ 3343822 h 3343824"/>
                <a:gd name="connsiteX66" fmla="*/ 485459 w 2994878"/>
                <a:gd name="connsiteY66" fmla="*/ 2952044 h 3343824"/>
                <a:gd name="connsiteX67" fmla="*/ 485458 w 2994878"/>
                <a:gd name="connsiteY67" fmla="*/ 2952044 h 3343824"/>
                <a:gd name="connsiteX68" fmla="*/ 512498 w 2994878"/>
                <a:gd name="connsiteY68" fmla="*/ 2878827 h 3343824"/>
                <a:gd name="connsiteX69" fmla="*/ 504256 w 2994878"/>
                <a:gd name="connsiteY69" fmla="*/ 2877522 h 3343824"/>
                <a:gd name="connsiteX70" fmla="*/ 399684 w 2994878"/>
                <a:gd name="connsiteY70" fmla="*/ 2803582 h 3343824"/>
                <a:gd name="connsiteX71" fmla="*/ 457713 w 2994878"/>
                <a:gd name="connsiteY71" fmla="*/ 2792225 h 3343824"/>
                <a:gd name="connsiteX72" fmla="*/ 439962 w 2994878"/>
                <a:gd name="connsiteY72" fmla="*/ 2789416 h 3343824"/>
                <a:gd name="connsiteX73" fmla="*/ 335391 w 2994878"/>
                <a:gd name="connsiteY73" fmla="*/ 2715476 h 3343824"/>
                <a:gd name="connsiteX74" fmla="*/ 387368 w 2994878"/>
                <a:gd name="connsiteY74" fmla="*/ 2705305 h 3343824"/>
                <a:gd name="connsiteX75" fmla="*/ 347094 w 2994878"/>
                <a:gd name="connsiteY75" fmla="*/ 2698929 h 3343824"/>
                <a:gd name="connsiteX76" fmla="*/ 242524 w 2994878"/>
                <a:gd name="connsiteY76" fmla="*/ 2624990 h 3343824"/>
                <a:gd name="connsiteX77" fmla="*/ 271559 w 2994878"/>
                <a:gd name="connsiteY77" fmla="*/ 2619307 h 3343824"/>
                <a:gd name="connsiteX78" fmla="*/ 232051 w 2994878"/>
                <a:gd name="connsiteY78" fmla="*/ 2594299 h 3343824"/>
                <a:gd name="connsiteX79" fmla="*/ 177001 w 2994878"/>
                <a:gd name="connsiteY79" fmla="*/ 2507888 h 3343824"/>
                <a:gd name="connsiteX80" fmla="*/ 239166 w 2994878"/>
                <a:gd name="connsiteY80" fmla="*/ 2501968 h 3343824"/>
                <a:gd name="connsiteX81" fmla="*/ 216629 w 2994878"/>
                <a:gd name="connsiteY81" fmla="*/ 2493392 h 3343824"/>
                <a:gd name="connsiteX82" fmla="*/ 110327 w 2994878"/>
                <a:gd name="connsiteY82" fmla="*/ 2374541 h 3343824"/>
                <a:gd name="connsiteX83" fmla="*/ 187372 w 2994878"/>
                <a:gd name="connsiteY83" fmla="*/ 2367201 h 3343824"/>
                <a:gd name="connsiteX84" fmla="*/ 126180 w 2994878"/>
                <a:gd name="connsiteY84" fmla="*/ 2318019 h 3343824"/>
                <a:gd name="connsiteX85" fmla="*/ 0 w 2994878"/>
                <a:gd name="connsiteY85" fmla="*/ 2060326 h 3343824"/>
                <a:gd name="connsiteX86" fmla="*/ 123248 w 2994878"/>
                <a:gd name="connsiteY86" fmla="*/ 2067957 h 3343824"/>
                <a:gd name="connsiteX87" fmla="*/ 122241 w 2994878"/>
                <a:gd name="connsiteY87" fmla="*/ 2066020 h 3343824"/>
                <a:gd name="connsiteX88" fmla="*/ 97971 w 2994878"/>
                <a:gd name="connsiteY88" fmla="*/ 1875280 h 3343824"/>
                <a:gd name="connsiteX89" fmla="*/ 145944 w 2994878"/>
                <a:gd name="connsiteY89" fmla="*/ 1888645 h 3343824"/>
                <a:gd name="connsiteX90" fmla="*/ 138752 w 2994878"/>
                <a:gd name="connsiteY90" fmla="*/ 1860588 h 3343824"/>
                <a:gd name="connsiteX91" fmla="*/ 138453 w 2994878"/>
                <a:gd name="connsiteY91" fmla="*/ 1763360 h 3343824"/>
                <a:gd name="connsiteX92" fmla="*/ 198738 w 2994878"/>
                <a:gd name="connsiteY92" fmla="*/ 1780155 h 3343824"/>
                <a:gd name="connsiteX93" fmla="*/ 191522 w 2994878"/>
                <a:gd name="connsiteY93" fmla="*/ 1730847 h 3343824"/>
                <a:gd name="connsiteX94" fmla="*/ 201475 w 2994878"/>
                <a:gd name="connsiteY94" fmla="*/ 1634129 h 3343824"/>
                <a:gd name="connsiteX95" fmla="*/ 263442 w 2994878"/>
                <a:gd name="connsiteY95" fmla="*/ 1658688 h 3343824"/>
                <a:gd name="connsiteX96" fmla="*/ 258716 w 2994878"/>
                <a:gd name="connsiteY96" fmla="*/ 1594667 h 3343824"/>
                <a:gd name="connsiteX97" fmla="*/ 271126 w 2994878"/>
                <a:gd name="connsiteY97" fmla="*/ 1498525 h 3343824"/>
                <a:gd name="connsiteX98" fmla="*/ 317203 w 2994878"/>
                <a:gd name="connsiteY98" fmla="*/ 1518802 h 3343824"/>
                <a:gd name="connsiteX99" fmla="*/ 313487 w 2994878"/>
                <a:gd name="connsiteY99" fmla="*/ 1468462 h 3343824"/>
                <a:gd name="connsiteX100" fmla="*/ 325895 w 2994878"/>
                <a:gd name="connsiteY100" fmla="*/ 1372319 h 3343824"/>
                <a:gd name="connsiteX101" fmla="*/ 399870 w 2994878"/>
                <a:gd name="connsiteY101" fmla="*/ 1404874 h 3343824"/>
                <a:gd name="connsiteX102" fmla="*/ 396830 w 2994878"/>
                <a:gd name="connsiteY102" fmla="*/ 1363687 h 3343824"/>
                <a:gd name="connsiteX103" fmla="*/ 409239 w 2994878"/>
                <a:gd name="connsiteY103" fmla="*/ 1267544 h 3343824"/>
                <a:gd name="connsiteX104" fmla="*/ 469634 w 2994878"/>
                <a:gd name="connsiteY104" fmla="*/ 1294121 h 3343824"/>
                <a:gd name="connsiteX105" fmla="*/ 469045 w 2994878"/>
                <a:gd name="connsiteY105" fmla="*/ 1276146 h 3343824"/>
                <a:gd name="connsiteX106" fmla="*/ 485084 w 2994878"/>
                <a:gd name="connsiteY106" fmla="*/ 1164473 h 3343824"/>
                <a:gd name="connsiteX107" fmla="*/ 561194 w 2994878"/>
                <a:gd name="connsiteY107" fmla="*/ 1200704 h 3343824"/>
                <a:gd name="connsiteX108" fmla="*/ 559532 w 2994878"/>
                <a:gd name="connsiteY108" fmla="*/ 1149941 h 3343824"/>
                <a:gd name="connsiteX109" fmla="*/ 575572 w 2994878"/>
                <a:gd name="connsiteY109" fmla="*/ 1038270 h 3343824"/>
                <a:gd name="connsiteX110" fmla="*/ 675420 w 2994878"/>
                <a:gd name="connsiteY110" fmla="*/ 1085800 h 3343824"/>
                <a:gd name="connsiteX111" fmla="*/ 676418 w 2994878"/>
                <a:gd name="connsiteY111" fmla="*/ 1040592 h 3343824"/>
                <a:gd name="connsiteX112" fmla="*/ 700215 w 2994878"/>
                <a:gd name="connsiteY112" fmla="*/ 930229 h 3343824"/>
                <a:gd name="connsiteX113" fmla="*/ 801823 w 2994878"/>
                <a:gd name="connsiteY113" fmla="*/ 986320 h 3343824"/>
                <a:gd name="connsiteX114" fmla="*/ 802624 w 2994878"/>
                <a:gd name="connsiteY114" fmla="*/ 950103 h 3343824"/>
                <a:gd name="connsiteX115" fmla="*/ 826420 w 2994878"/>
                <a:gd name="connsiteY115" fmla="*/ 839741 h 3343824"/>
                <a:gd name="connsiteX116" fmla="*/ 918413 w 2994878"/>
                <a:gd name="connsiteY116" fmla="*/ 890521 h 3343824"/>
                <a:gd name="connsiteX117" fmla="*/ 919306 w 2994878"/>
                <a:gd name="connsiteY117" fmla="*/ 850090 h 3343824"/>
                <a:gd name="connsiteX118" fmla="*/ 943103 w 2994878"/>
                <a:gd name="connsiteY118" fmla="*/ 739727 h 3343824"/>
                <a:gd name="connsiteX119" fmla="*/ 999910 w 2994878"/>
                <a:gd name="connsiteY119" fmla="*/ 771086 h 3343824"/>
                <a:gd name="connsiteX120" fmla="*/ 1000269 w 2994878"/>
                <a:gd name="connsiteY120" fmla="*/ 754840 h 3343824"/>
                <a:gd name="connsiteX121" fmla="*/ 1024064 w 2994878"/>
                <a:gd name="connsiteY121" fmla="*/ 644478 h 3343824"/>
                <a:gd name="connsiteX122" fmla="*/ 1112142 w 2994878"/>
                <a:gd name="connsiteY122" fmla="*/ 693098 h 3343824"/>
                <a:gd name="connsiteX123" fmla="*/ 1119025 w 2994878"/>
                <a:gd name="connsiteY123" fmla="*/ 616646 h 3343824"/>
                <a:gd name="connsiteX124" fmla="*/ 1145332 w 2994878"/>
                <a:gd name="connsiteY124" fmla="*/ 507081 h 3343824"/>
                <a:gd name="connsiteX125" fmla="*/ 1244790 w 2994878"/>
                <a:gd name="connsiteY125" fmla="*/ 570304 h 3343824"/>
                <a:gd name="connsiteX126" fmla="*/ 1253375 w 2994878"/>
                <a:gd name="connsiteY126" fmla="*/ 484484 h 3343824"/>
                <a:gd name="connsiteX127" fmla="*/ 1277941 w 2994878"/>
                <a:gd name="connsiteY127" fmla="*/ 383574 h 3343824"/>
                <a:gd name="connsiteX128" fmla="*/ 1360269 w 2994878"/>
                <a:gd name="connsiteY128" fmla="*/ 437776 h 3343824"/>
                <a:gd name="connsiteX129" fmla="*/ 1361621 w 2994878"/>
                <a:gd name="connsiteY129" fmla="*/ 422951 h 3343824"/>
                <a:gd name="connsiteX130" fmla="*/ 1383150 w 2994878"/>
                <a:gd name="connsiteY130" fmla="*/ 2 h 3343824"/>
                <a:gd name="connsiteX131" fmla="*/ 1383150 w 2994878"/>
                <a:gd name="connsiteY131" fmla="*/ 0 h 3343824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485459 w 2994878"/>
                <a:gd name="connsiteY64" fmla="*/ 2952044 h 3343822"/>
                <a:gd name="connsiteX65" fmla="*/ 485458 w 2994878"/>
                <a:gd name="connsiteY65" fmla="*/ 2952044 h 3343822"/>
                <a:gd name="connsiteX66" fmla="*/ 512498 w 2994878"/>
                <a:gd name="connsiteY66" fmla="*/ 2878827 h 3343822"/>
                <a:gd name="connsiteX67" fmla="*/ 504256 w 2994878"/>
                <a:gd name="connsiteY67" fmla="*/ 2877522 h 3343822"/>
                <a:gd name="connsiteX68" fmla="*/ 399684 w 2994878"/>
                <a:gd name="connsiteY68" fmla="*/ 2803582 h 3343822"/>
                <a:gd name="connsiteX69" fmla="*/ 457713 w 2994878"/>
                <a:gd name="connsiteY69" fmla="*/ 2792225 h 3343822"/>
                <a:gd name="connsiteX70" fmla="*/ 439962 w 2994878"/>
                <a:gd name="connsiteY70" fmla="*/ 2789416 h 3343822"/>
                <a:gd name="connsiteX71" fmla="*/ 335391 w 2994878"/>
                <a:gd name="connsiteY71" fmla="*/ 2715476 h 3343822"/>
                <a:gd name="connsiteX72" fmla="*/ 387368 w 2994878"/>
                <a:gd name="connsiteY72" fmla="*/ 2705305 h 3343822"/>
                <a:gd name="connsiteX73" fmla="*/ 347094 w 2994878"/>
                <a:gd name="connsiteY73" fmla="*/ 2698929 h 3343822"/>
                <a:gd name="connsiteX74" fmla="*/ 242524 w 2994878"/>
                <a:gd name="connsiteY74" fmla="*/ 2624990 h 3343822"/>
                <a:gd name="connsiteX75" fmla="*/ 271559 w 2994878"/>
                <a:gd name="connsiteY75" fmla="*/ 2619307 h 3343822"/>
                <a:gd name="connsiteX76" fmla="*/ 232051 w 2994878"/>
                <a:gd name="connsiteY76" fmla="*/ 2594299 h 3343822"/>
                <a:gd name="connsiteX77" fmla="*/ 177001 w 2994878"/>
                <a:gd name="connsiteY77" fmla="*/ 2507888 h 3343822"/>
                <a:gd name="connsiteX78" fmla="*/ 239166 w 2994878"/>
                <a:gd name="connsiteY78" fmla="*/ 2501968 h 3343822"/>
                <a:gd name="connsiteX79" fmla="*/ 216629 w 2994878"/>
                <a:gd name="connsiteY79" fmla="*/ 2493392 h 3343822"/>
                <a:gd name="connsiteX80" fmla="*/ 110327 w 2994878"/>
                <a:gd name="connsiteY80" fmla="*/ 2374541 h 3343822"/>
                <a:gd name="connsiteX81" fmla="*/ 187372 w 2994878"/>
                <a:gd name="connsiteY81" fmla="*/ 2367201 h 3343822"/>
                <a:gd name="connsiteX82" fmla="*/ 126180 w 2994878"/>
                <a:gd name="connsiteY82" fmla="*/ 2318019 h 3343822"/>
                <a:gd name="connsiteX83" fmla="*/ 0 w 2994878"/>
                <a:gd name="connsiteY83" fmla="*/ 2060326 h 3343822"/>
                <a:gd name="connsiteX84" fmla="*/ 123248 w 2994878"/>
                <a:gd name="connsiteY84" fmla="*/ 2067957 h 3343822"/>
                <a:gd name="connsiteX85" fmla="*/ 122241 w 2994878"/>
                <a:gd name="connsiteY85" fmla="*/ 2066020 h 3343822"/>
                <a:gd name="connsiteX86" fmla="*/ 97971 w 2994878"/>
                <a:gd name="connsiteY86" fmla="*/ 1875280 h 3343822"/>
                <a:gd name="connsiteX87" fmla="*/ 145944 w 2994878"/>
                <a:gd name="connsiteY87" fmla="*/ 1888645 h 3343822"/>
                <a:gd name="connsiteX88" fmla="*/ 138752 w 2994878"/>
                <a:gd name="connsiteY88" fmla="*/ 1860588 h 3343822"/>
                <a:gd name="connsiteX89" fmla="*/ 138453 w 2994878"/>
                <a:gd name="connsiteY89" fmla="*/ 1763360 h 3343822"/>
                <a:gd name="connsiteX90" fmla="*/ 198738 w 2994878"/>
                <a:gd name="connsiteY90" fmla="*/ 1780155 h 3343822"/>
                <a:gd name="connsiteX91" fmla="*/ 191522 w 2994878"/>
                <a:gd name="connsiteY91" fmla="*/ 1730847 h 3343822"/>
                <a:gd name="connsiteX92" fmla="*/ 201475 w 2994878"/>
                <a:gd name="connsiteY92" fmla="*/ 1634129 h 3343822"/>
                <a:gd name="connsiteX93" fmla="*/ 263442 w 2994878"/>
                <a:gd name="connsiteY93" fmla="*/ 1658688 h 3343822"/>
                <a:gd name="connsiteX94" fmla="*/ 258716 w 2994878"/>
                <a:gd name="connsiteY94" fmla="*/ 1594667 h 3343822"/>
                <a:gd name="connsiteX95" fmla="*/ 271126 w 2994878"/>
                <a:gd name="connsiteY95" fmla="*/ 1498525 h 3343822"/>
                <a:gd name="connsiteX96" fmla="*/ 317203 w 2994878"/>
                <a:gd name="connsiteY96" fmla="*/ 1518802 h 3343822"/>
                <a:gd name="connsiteX97" fmla="*/ 313487 w 2994878"/>
                <a:gd name="connsiteY97" fmla="*/ 1468462 h 3343822"/>
                <a:gd name="connsiteX98" fmla="*/ 325895 w 2994878"/>
                <a:gd name="connsiteY98" fmla="*/ 1372319 h 3343822"/>
                <a:gd name="connsiteX99" fmla="*/ 399870 w 2994878"/>
                <a:gd name="connsiteY99" fmla="*/ 1404874 h 3343822"/>
                <a:gd name="connsiteX100" fmla="*/ 396830 w 2994878"/>
                <a:gd name="connsiteY100" fmla="*/ 1363687 h 3343822"/>
                <a:gd name="connsiteX101" fmla="*/ 409239 w 2994878"/>
                <a:gd name="connsiteY101" fmla="*/ 1267544 h 3343822"/>
                <a:gd name="connsiteX102" fmla="*/ 469634 w 2994878"/>
                <a:gd name="connsiteY102" fmla="*/ 1294121 h 3343822"/>
                <a:gd name="connsiteX103" fmla="*/ 469045 w 2994878"/>
                <a:gd name="connsiteY103" fmla="*/ 1276146 h 3343822"/>
                <a:gd name="connsiteX104" fmla="*/ 485084 w 2994878"/>
                <a:gd name="connsiteY104" fmla="*/ 1164473 h 3343822"/>
                <a:gd name="connsiteX105" fmla="*/ 561194 w 2994878"/>
                <a:gd name="connsiteY105" fmla="*/ 1200704 h 3343822"/>
                <a:gd name="connsiteX106" fmla="*/ 559532 w 2994878"/>
                <a:gd name="connsiteY106" fmla="*/ 1149941 h 3343822"/>
                <a:gd name="connsiteX107" fmla="*/ 575572 w 2994878"/>
                <a:gd name="connsiteY107" fmla="*/ 1038270 h 3343822"/>
                <a:gd name="connsiteX108" fmla="*/ 675420 w 2994878"/>
                <a:gd name="connsiteY108" fmla="*/ 1085800 h 3343822"/>
                <a:gd name="connsiteX109" fmla="*/ 676418 w 2994878"/>
                <a:gd name="connsiteY109" fmla="*/ 1040592 h 3343822"/>
                <a:gd name="connsiteX110" fmla="*/ 700215 w 2994878"/>
                <a:gd name="connsiteY110" fmla="*/ 930229 h 3343822"/>
                <a:gd name="connsiteX111" fmla="*/ 801823 w 2994878"/>
                <a:gd name="connsiteY111" fmla="*/ 986320 h 3343822"/>
                <a:gd name="connsiteX112" fmla="*/ 802624 w 2994878"/>
                <a:gd name="connsiteY112" fmla="*/ 950103 h 3343822"/>
                <a:gd name="connsiteX113" fmla="*/ 826420 w 2994878"/>
                <a:gd name="connsiteY113" fmla="*/ 839741 h 3343822"/>
                <a:gd name="connsiteX114" fmla="*/ 918413 w 2994878"/>
                <a:gd name="connsiteY114" fmla="*/ 890521 h 3343822"/>
                <a:gd name="connsiteX115" fmla="*/ 919306 w 2994878"/>
                <a:gd name="connsiteY115" fmla="*/ 850090 h 3343822"/>
                <a:gd name="connsiteX116" fmla="*/ 943103 w 2994878"/>
                <a:gd name="connsiteY116" fmla="*/ 739727 h 3343822"/>
                <a:gd name="connsiteX117" fmla="*/ 999910 w 2994878"/>
                <a:gd name="connsiteY117" fmla="*/ 771086 h 3343822"/>
                <a:gd name="connsiteX118" fmla="*/ 1000269 w 2994878"/>
                <a:gd name="connsiteY118" fmla="*/ 754840 h 3343822"/>
                <a:gd name="connsiteX119" fmla="*/ 1024064 w 2994878"/>
                <a:gd name="connsiteY119" fmla="*/ 644478 h 3343822"/>
                <a:gd name="connsiteX120" fmla="*/ 1112142 w 2994878"/>
                <a:gd name="connsiteY120" fmla="*/ 693098 h 3343822"/>
                <a:gd name="connsiteX121" fmla="*/ 1119025 w 2994878"/>
                <a:gd name="connsiteY121" fmla="*/ 616646 h 3343822"/>
                <a:gd name="connsiteX122" fmla="*/ 1145332 w 2994878"/>
                <a:gd name="connsiteY122" fmla="*/ 507081 h 3343822"/>
                <a:gd name="connsiteX123" fmla="*/ 1244790 w 2994878"/>
                <a:gd name="connsiteY123" fmla="*/ 570304 h 3343822"/>
                <a:gd name="connsiteX124" fmla="*/ 1253375 w 2994878"/>
                <a:gd name="connsiteY124" fmla="*/ 484484 h 3343822"/>
                <a:gd name="connsiteX125" fmla="*/ 1277941 w 2994878"/>
                <a:gd name="connsiteY125" fmla="*/ 383574 h 3343822"/>
                <a:gd name="connsiteX126" fmla="*/ 1360269 w 2994878"/>
                <a:gd name="connsiteY126" fmla="*/ 437776 h 3343822"/>
                <a:gd name="connsiteX127" fmla="*/ 1361621 w 2994878"/>
                <a:gd name="connsiteY127" fmla="*/ 422951 h 3343822"/>
                <a:gd name="connsiteX128" fmla="*/ 1383150 w 2994878"/>
                <a:gd name="connsiteY128" fmla="*/ 2 h 3343822"/>
                <a:gd name="connsiteX129" fmla="*/ 1383150 w 2994878"/>
                <a:gd name="connsiteY129" fmla="*/ 0 h 334382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686089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814190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555"/>
                <a:gd name="connsiteX1" fmla="*/ 1569648 w 2994878"/>
                <a:gd name="connsiteY1" fmla="*/ 281539 h 3344555"/>
                <a:gd name="connsiteX2" fmla="*/ 1623746 w 2994878"/>
                <a:gd name="connsiteY2" fmla="*/ 444928 h 3344555"/>
                <a:gd name="connsiteX3" fmla="*/ 1716937 w 2994878"/>
                <a:gd name="connsiteY3" fmla="*/ 383574 h 3344555"/>
                <a:gd name="connsiteX4" fmla="*/ 1741503 w 2994878"/>
                <a:gd name="connsiteY4" fmla="*/ 484485 h 3344555"/>
                <a:gd name="connsiteX5" fmla="*/ 1750088 w 2994878"/>
                <a:gd name="connsiteY5" fmla="*/ 570304 h 3344555"/>
                <a:gd name="connsiteX6" fmla="*/ 1849546 w 2994878"/>
                <a:gd name="connsiteY6" fmla="*/ 507081 h 3344555"/>
                <a:gd name="connsiteX7" fmla="*/ 1875854 w 2994878"/>
                <a:gd name="connsiteY7" fmla="*/ 616646 h 3344555"/>
                <a:gd name="connsiteX8" fmla="*/ 1882735 w 2994878"/>
                <a:gd name="connsiteY8" fmla="*/ 693098 h 3344555"/>
                <a:gd name="connsiteX9" fmla="*/ 1970814 w 2994878"/>
                <a:gd name="connsiteY9" fmla="*/ 644478 h 3344555"/>
                <a:gd name="connsiteX10" fmla="*/ 1994610 w 2994878"/>
                <a:gd name="connsiteY10" fmla="*/ 754840 h 3344555"/>
                <a:gd name="connsiteX11" fmla="*/ 1994969 w 2994878"/>
                <a:gd name="connsiteY11" fmla="*/ 771086 h 3344555"/>
                <a:gd name="connsiteX12" fmla="*/ 2051775 w 2994878"/>
                <a:gd name="connsiteY12" fmla="*/ 739727 h 3344555"/>
                <a:gd name="connsiteX13" fmla="*/ 2075573 w 2994878"/>
                <a:gd name="connsiteY13" fmla="*/ 850090 h 3344555"/>
                <a:gd name="connsiteX14" fmla="*/ 2076465 w 2994878"/>
                <a:gd name="connsiteY14" fmla="*/ 890521 h 3344555"/>
                <a:gd name="connsiteX15" fmla="*/ 2168458 w 2994878"/>
                <a:gd name="connsiteY15" fmla="*/ 839740 h 3344555"/>
                <a:gd name="connsiteX16" fmla="*/ 2192254 w 2994878"/>
                <a:gd name="connsiteY16" fmla="*/ 950103 h 3344555"/>
                <a:gd name="connsiteX17" fmla="*/ 2193054 w 2994878"/>
                <a:gd name="connsiteY17" fmla="*/ 986319 h 3344555"/>
                <a:gd name="connsiteX18" fmla="*/ 2294664 w 2994878"/>
                <a:gd name="connsiteY18" fmla="*/ 930229 h 3344555"/>
                <a:gd name="connsiteX19" fmla="*/ 2318460 w 2994878"/>
                <a:gd name="connsiteY19" fmla="*/ 1040592 h 3344555"/>
                <a:gd name="connsiteX20" fmla="*/ 2319458 w 2994878"/>
                <a:gd name="connsiteY20" fmla="*/ 1085800 h 3344555"/>
                <a:gd name="connsiteX21" fmla="*/ 2419306 w 2994878"/>
                <a:gd name="connsiteY21" fmla="*/ 1038269 h 3344555"/>
                <a:gd name="connsiteX22" fmla="*/ 2435346 w 2994878"/>
                <a:gd name="connsiteY22" fmla="*/ 1149941 h 3344555"/>
                <a:gd name="connsiteX23" fmla="*/ 2433684 w 2994878"/>
                <a:gd name="connsiteY23" fmla="*/ 1200704 h 3344555"/>
                <a:gd name="connsiteX24" fmla="*/ 2509794 w 2994878"/>
                <a:gd name="connsiteY24" fmla="*/ 1164474 h 3344555"/>
                <a:gd name="connsiteX25" fmla="*/ 2525833 w 2994878"/>
                <a:gd name="connsiteY25" fmla="*/ 1276145 h 3344555"/>
                <a:gd name="connsiteX26" fmla="*/ 2525244 w 2994878"/>
                <a:gd name="connsiteY26" fmla="*/ 1294122 h 3344555"/>
                <a:gd name="connsiteX27" fmla="*/ 2585640 w 2994878"/>
                <a:gd name="connsiteY27" fmla="*/ 1267545 h 3344555"/>
                <a:gd name="connsiteX28" fmla="*/ 2598048 w 2994878"/>
                <a:gd name="connsiteY28" fmla="*/ 1363688 h 3344555"/>
                <a:gd name="connsiteX29" fmla="*/ 2595008 w 2994878"/>
                <a:gd name="connsiteY29" fmla="*/ 1404874 h 3344555"/>
                <a:gd name="connsiteX30" fmla="*/ 2668982 w 2994878"/>
                <a:gd name="connsiteY30" fmla="*/ 1372319 h 3344555"/>
                <a:gd name="connsiteX31" fmla="*/ 2681392 w 2994878"/>
                <a:gd name="connsiteY31" fmla="*/ 1468462 h 3344555"/>
                <a:gd name="connsiteX32" fmla="*/ 2677675 w 2994878"/>
                <a:gd name="connsiteY32" fmla="*/ 1518801 h 3344555"/>
                <a:gd name="connsiteX33" fmla="*/ 2723752 w 2994878"/>
                <a:gd name="connsiteY33" fmla="*/ 1498524 h 3344555"/>
                <a:gd name="connsiteX34" fmla="*/ 2736162 w 2994878"/>
                <a:gd name="connsiteY34" fmla="*/ 1594667 h 3344555"/>
                <a:gd name="connsiteX35" fmla="*/ 2731435 w 2994878"/>
                <a:gd name="connsiteY35" fmla="*/ 1658689 h 3344555"/>
                <a:gd name="connsiteX36" fmla="*/ 2793404 w 2994878"/>
                <a:gd name="connsiteY36" fmla="*/ 1634128 h 3344555"/>
                <a:gd name="connsiteX37" fmla="*/ 2803356 w 2994878"/>
                <a:gd name="connsiteY37" fmla="*/ 1730847 h 3344555"/>
                <a:gd name="connsiteX38" fmla="*/ 2796140 w 2994878"/>
                <a:gd name="connsiteY38" fmla="*/ 1780156 h 3344555"/>
                <a:gd name="connsiteX39" fmla="*/ 2856425 w 2994878"/>
                <a:gd name="connsiteY39" fmla="*/ 1763360 h 3344555"/>
                <a:gd name="connsiteX40" fmla="*/ 2856126 w 2994878"/>
                <a:gd name="connsiteY40" fmla="*/ 1860587 h 3344555"/>
                <a:gd name="connsiteX41" fmla="*/ 2848934 w 2994878"/>
                <a:gd name="connsiteY41" fmla="*/ 1888645 h 3344555"/>
                <a:gd name="connsiteX42" fmla="*/ 2896908 w 2994878"/>
                <a:gd name="connsiteY42" fmla="*/ 1875280 h 3344555"/>
                <a:gd name="connsiteX43" fmla="*/ 2872637 w 2994878"/>
                <a:gd name="connsiteY43" fmla="*/ 2066021 h 3344555"/>
                <a:gd name="connsiteX44" fmla="*/ 2871630 w 2994878"/>
                <a:gd name="connsiteY44" fmla="*/ 2067957 h 3344555"/>
                <a:gd name="connsiteX45" fmla="*/ 2994878 w 2994878"/>
                <a:gd name="connsiteY45" fmla="*/ 2060326 h 3344555"/>
                <a:gd name="connsiteX46" fmla="*/ 2868698 w 2994878"/>
                <a:gd name="connsiteY46" fmla="*/ 2318019 h 3344555"/>
                <a:gd name="connsiteX47" fmla="*/ 2807506 w 2994878"/>
                <a:gd name="connsiteY47" fmla="*/ 2367200 h 3344555"/>
                <a:gd name="connsiteX48" fmla="*/ 2884552 w 2994878"/>
                <a:gd name="connsiteY48" fmla="*/ 2374540 h 3344555"/>
                <a:gd name="connsiteX49" fmla="*/ 2778249 w 2994878"/>
                <a:gd name="connsiteY49" fmla="*/ 2493393 h 3344555"/>
                <a:gd name="connsiteX50" fmla="*/ 2755712 w 2994878"/>
                <a:gd name="connsiteY50" fmla="*/ 2501967 h 3344555"/>
                <a:gd name="connsiteX51" fmla="*/ 2817877 w 2994878"/>
                <a:gd name="connsiteY51" fmla="*/ 2507889 h 3344555"/>
                <a:gd name="connsiteX52" fmla="*/ 2762826 w 2994878"/>
                <a:gd name="connsiteY52" fmla="*/ 2594299 h 3344555"/>
                <a:gd name="connsiteX53" fmla="*/ 2723319 w 2994878"/>
                <a:gd name="connsiteY53" fmla="*/ 2619307 h 3344555"/>
                <a:gd name="connsiteX54" fmla="*/ 2752355 w 2994878"/>
                <a:gd name="connsiteY54" fmla="*/ 2624990 h 3344555"/>
                <a:gd name="connsiteX55" fmla="*/ 2647783 w 2994878"/>
                <a:gd name="connsiteY55" fmla="*/ 2698929 h 3344555"/>
                <a:gd name="connsiteX56" fmla="*/ 2607511 w 2994878"/>
                <a:gd name="connsiteY56" fmla="*/ 2705305 h 3344555"/>
                <a:gd name="connsiteX57" fmla="*/ 2659487 w 2994878"/>
                <a:gd name="connsiteY57" fmla="*/ 2715477 h 3344555"/>
                <a:gd name="connsiteX58" fmla="*/ 2554916 w 2994878"/>
                <a:gd name="connsiteY58" fmla="*/ 2789415 h 3344555"/>
                <a:gd name="connsiteX59" fmla="*/ 2537166 w 2994878"/>
                <a:gd name="connsiteY59" fmla="*/ 2792226 h 3344555"/>
                <a:gd name="connsiteX60" fmla="*/ 2595194 w 2994878"/>
                <a:gd name="connsiteY60" fmla="*/ 2803582 h 3344555"/>
                <a:gd name="connsiteX61" fmla="*/ 2353333 w 2994878"/>
                <a:gd name="connsiteY61" fmla="*/ 2889923 h 3344555"/>
                <a:gd name="connsiteX62" fmla="*/ 2278336 w 2994878"/>
                <a:gd name="connsiteY62" fmla="*/ 2885011 h 3344555"/>
                <a:gd name="connsiteX63" fmla="*/ 1400408 w 2994878"/>
                <a:gd name="connsiteY63" fmla="*/ 3343822 h 3344555"/>
                <a:gd name="connsiteX64" fmla="*/ 814190 w 2994878"/>
                <a:gd name="connsiteY64" fmla="*/ 3016657 h 3344555"/>
                <a:gd name="connsiteX65" fmla="*/ 485459 w 2994878"/>
                <a:gd name="connsiteY65" fmla="*/ 2952044 h 3344555"/>
                <a:gd name="connsiteX66" fmla="*/ 485458 w 2994878"/>
                <a:gd name="connsiteY66" fmla="*/ 2952044 h 3344555"/>
                <a:gd name="connsiteX67" fmla="*/ 512498 w 2994878"/>
                <a:gd name="connsiteY67" fmla="*/ 2878827 h 3344555"/>
                <a:gd name="connsiteX68" fmla="*/ 504256 w 2994878"/>
                <a:gd name="connsiteY68" fmla="*/ 2877522 h 3344555"/>
                <a:gd name="connsiteX69" fmla="*/ 399684 w 2994878"/>
                <a:gd name="connsiteY69" fmla="*/ 2803582 h 3344555"/>
                <a:gd name="connsiteX70" fmla="*/ 457713 w 2994878"/>
                <a:gd name="connsiteY70" fmla="*/ 2792225 h 3344555"/>
                <a:gd name="connsiteX71" fmla="*/ 439962 w 2994878"/>
                <a:gd name="connsiteY71" fmla="*/ 2789416 h 3344555"/>
                <a:gd name="connsiteX72" fmla="*/ 335391 w 2994878"/>
                <a:gd name="connsiteY72" fmla="*/ 2715476 h 3344555"/>
                <a:gd name="connsiteX73" fmla="*/ 387368 w 2994878"/>
                <a:gd name="connsiteY73" fmla="*/ 2705305 h 3344555"/>
                <a:gd name="connsiteX74" fmla="*/ 347094 w 2994878"/>
                <a:gd name="connsiteY74" fmla="*/ 2698929 h 3344555"/>
                <a:gd name="connsiteX75" fmla="*/ 242524 w 2994878"/>
                <a:gd name="connsiteY75" fmla="*/ 2624990 h 3344555"/>
                <a:gd name="connsiteX76" fmla="*/ 271559 w 2994878"/>
                <a:gd name="connsiteY76" fmla="*/ 2619307 h 3344555"/>
                <a:gd name="connsiteX77" fmla="*/ 232051 w 2994878"/>
                <a:gd name="connsiteY77" fmla="*/ 2594299 h 3344555"/>
                <a:gd name="connsiteX78" fmla="*/ 177001 w 2994878"/>
                <a:gd name="connsiteY78" fmla="*/ 2507888 h 3344555"/>
                <a:gd name="connsiteX79" fmla="*/ 239166 w 2994878"/>
                <a:gd name="connsiteY79" fmla="*/ 2501968 h 3344555"/>
                <a:gd name="connsiteX80" fmla="*/ 216629 w 2994878"/>
                <a:gd name="connsiteY80" fmla="*/ 2493392 h 3344555"/>
                <a:gd name="connsiteX81" fmla="*/ 110327 w 2994878"/>
                <a:gd name="connsiteY81" fmla="*/ 2374541 h 3344555"/>
                <a:gd name="connsiteX82" fmla="*/ 187372 w 2994878"/>
                <a:gd name="connsiteY82" fmla="*/ 2367201 h 3344555"/>
                <a:gd name="connsiteX83" fmla="*/ 126180 w 2994878"/>
                <a:gd name="connsiteY83" fmla="*/ 2318019 h 3344555"/>
                <a:gd name="connsiteX84" fmla="*/ 0 w 2994878"/>
                <a:gd name="connsiteY84" fmla="*/ 2060326 h 3344555"/>
                <a:gd name="connsiteX85" fmla="*/ 123248 w 2994878"/>
                <a:gd name="connsiteY85" fmla="*/ 2067957 h 3344555"/>
                <a:gd name="connsiteX86" fmla="*/ 122241 w 2994878"/>
                <a:gd name="connsiteY86" fmla="*/ 2066020 h 3344555"/>
                <a:gd name="connsiteX87" fmla="*/ 97971 w 2994878"/>
                <a:gd name="connsiteY87" fmla="*/ 1875280 h 3344555"/>
                <a:gd name="connsiteX88" fmla="*/ 145944 w 2994878"/>
                <a:gd name="connsiteY88" fmla="*/ 1888645 h 3344555"/>
                <a:gd name="connsiteX89" fmla="*/ 138752 w 2994878"/>
                <a:gd name="connsiteY89" fmla="*/ 1860588 h 3344555"/>
                <a:gd name="connsiteX90" fmla="*/ 138453 w 2994878"/>
                <a:gd name="connsiteY90" fmla="*/ 1763360 h 3344555"/>
                <a:gd name="connsiteX91" fmla="*/ 198738 w 2994878"/>
                <a:gd name="connsiteY91" fmla="*/ 1780155 h 3344555"/>
                <a:gd name="connsiteX92" fmla="*/ 191522 w 2994878"/>
                <a:gd name="connsiteY92" fmla="*/ 1730847 h 3344555"/>
                <a:gd name="connsiteX93" fmla="*/ 201475 w 2994878"/>
                <a:gd name="connsiteY93" fmla="*/ 1634129 h 3344555"/>
                <a:gd name="connsiteX94" fmla="*/ 263442 w 2994878"/>
                <a:gd name="connsiteY94" fmla="*/ 1658688 h 3344555"/>
                <a:gd name="connsiteX95" fmla="*/ 258716 w 2994878"/>
                <a:gd name="connsiteY95" fmla="*/ 1594667 h 3344555"/>
                <a:gd name="connsiteX96" fmla="*/ 271126 w 2994878"/>
                <a:gd name="connsiteY96" fmla="*/ 1498525 h 3344555"/>
                <a:gd name="connsiteX97" fmla="*/ 317203 w 2994878"/>
                <a:gd name="connsiteY97" fmla="*/ 1518802 h 3344555"/>
                <a:gd name="connsiteX98" fmla="*/ 313487 w 2994878"/>
                <a:gd name="connsiteY98" fmla="*/ 1468462 h 3344555"/>
                <a:gd name="connsiteX99" fmla="*/ 325895 w 2994878"/>
                <a:gd name="connsiteY99" fmla="*/ 1372319 h 3344555"/>
                <a:gd name="connsiteX100" fmla="*/ 399870 w 2994878"/>
                <a:gd name="connsiteY100" fmla="*/ 1404874 h 3344555"/>
                <a:gd name="connsiteX101" fmla="*/ 396830 w 2994878"/>
                <a:gd name="connsiteY101" fmla="*/ 1363687 h 3344555"/>
                <a:gd name="connsiteX102" fmla="*/ 409239 w 2994878"/>
                <a:gd name="connsiteY102" fmla="*/ 1267544 h 3344555"/>
                <a:gd name="connsiteX103" fmla="*/ 469634 w 2994878"/>
                <a:gd name="connsiteY103" fmla="*/ 1294121 h 3344555"/>
                <a:gd name="connsiteX104" fmla="*/ 469045 w 2994878"/>
                <a:gd name="connsiteY104" fmla="*/ 1276146 h 3344555"/>
                <a:gd name="connsiteX105" fmla="*/ 485084 w 2994878"/>
                <a:gd name="connsiteY105" fmla="*/ 1164473 h 3344555"/>
                <a:gd name="connsiteX106" fmla="*/ 561194 w 2994878"/>
                <a:gd name="connsiteY106" fmla="*/ 1200704 h 3344555"/>
                <a:gd name="connsiteX107" fmla="*/ 559532 w 2994878"/>
                <a:gd name="connsiteY107" fmla="*/ 1149941 h 3344555"/>
                <a:gd name="connsiteX108" fmla="*/ 575572 w 2994878"/>
                <a:gd name="connsiteY108" fmla="*/ 1038270 h 3344555"/>
                <a:gd name="connsiteX109" fmla="*/ 675420 w 2994878"/>
                <a:gd name="connsiteY109" fmla="*/ 1085800 h 3344555"/>
                <a:gd name="connsiteX110" fmla="*/ 676418 w 2994878"/>
                <a:gd name="connsiteY110" fmla="*/ 1040592 h 3344555"/>
                <a:gd name="connsiteX111" fmla="*/ 700215 w 2994878"/>
                <a:gd name="connsiteY111" fmla="*/ 930229 h 3344555"/>
                <a:gd name="connsiteX112" fmla="*/ 801823 w 2994878"/>
                <a:gd name="connsiteY112" fmla="*/ 986320 h 3344555"/>
                <a:gd name="connsiteX113" fmla="*/ 802624 w 2994878"/>
                <a:gd name="connsiteY113" fmla="*/ 950103 h 3344555"/>
                <a:gd name="connsiteX114" fmla="*/ 826420 w 2994878"/>
                <a:gd name="connsiteY114" fmla="*/ 839741 h 3344555"/>
                <a:gd name="connsiteX115" fmla="*/ 918413 w 2994878"/>
                <a:gd name="connsiteY115" fmla="*/ 890521 h 3344555"/>
                <a:gd name="connsiteX116" fmla="*/ 919306 w 2994878"/>
                <a:gd name="connsiteY116" fmla="*/ 850090 h 3344555"/>
                <a:gd name="connsiteX117" fmla="*/ 943103 w 2994878"/>
                <a:gd name="connsiteY117" fmla="*/ 739727 h 3344555"/>
                <a:gd name="connsiteX118" fmla="*/ 999910 w 2994878"/>
                <a:gd name="connsiteY118" fmla="*/ 771086 h 3344555"/>
                <a:gd name="connsiteX119" fmla="*/ 1000269 w 2994878"/>
                <a:gd name="connsiteY119" fmla="*/ 754840 h 3344555"/>
                <a:gd name="connsiteX120" fmla="*/ 1024064 w 2994878"/>
                <a:gd name="connsiteY120" fmla="*/ 644478 h 3344555"/>
                <a:gd name="connsiteX121" fmla="*/ 1112142 w 2994878"/>
                <a:gd name="connsiteY121" fmla="*/ 693098 h 3344555"/>
                <a:gd name="connsiteX122" fmla="*/ 1119025 w 2994878"/>
                <a:gd name="connsiteY122" fmla="*/ 616646 h 3344555"/>
                <a:gd name="connsiteX123" fmla="*/ 1145332 w 2994878"/>
                <a:gd name="connsiteY123" fmla="*/ 507081 h 3344555"/>
                <a:gd name="connsiteX124" fmla="*/ 1244790 w 2994878"/>
                <a:gd name="connsiteY124" fmla="*/ 570304 h 3344555"/>
                <a:gd name="connsiteX125" fmla="*/ 1253375 w 2994878"/>
                <a:gd name="connsiteY125" fmla="*/ 484484 h 3344555"/>
                <a:gd name="connsiteX126" fmla="*/ 1277941 w 2994878"/>
                <a:gd name="connsiteY126" fmla="*/ 383574 h 3344555"/>
                <a:gd name="connsiteX127" fmla="*/ 1360269 w 2994878"/>
                <a:gd name="connsiteY127" fmla="*/ 437776 h 3344555"/>
                <a:gd name="connsiteX128" fmla="*/ 1361621 w 2994878"/>
                <a:gd name="connsiteY128" fmla="*/ 422951 h 3344555"/>
                <a:gd name="connsiteX129" fmla="*/ 1383150 w 2994878"/>
                <a:gd name="connsiteY129" fmla="*/ 2 h 3344555"/>
                <a:gd name="connsiteX130" fmla="*/ 1383150 w 2994878"/>
                <a:gd name="connsiteY130" fmla="*/ 0 h 3344555"/>
                <a:gd name="connsiteX0" fmla="*/ 1383150 w 2994878"/>
                <a:gd name="connsiteY0" fmla="*/ 0 h 3344386"/>
                <a:gd name="connsiteX1" fmla="*/ 1569648 w 2994878"/>
                <a:gd name="connsiteY1" fmla="*/ 281539 h 3344386"/>
                <a:gd name="connsiteX2" fmla="*/ 1623746 w 2994878"/>
                <a:gd name="connsiteY2" fmla="*/ 444928 h 3344386"/>
                <a:gd name="connsiteX3" fmla="*/ 1716937 w 2994878"/>
                <a:gd name="connsiteY3" fmla="*/ 383574 h 3344386"/>
                <a:gd name="connsiteX4" fmla="*/ 1741503 w 2994878"/>
                <a:gd name="connsiteY4" fmla="*/ 484485 h 3344386"/>
                <a:gd name="connsiteX5" fmla="*/ 1750088 w 2994878"/>
                <a:gd name="connsiteY5" fmla="*/ 570304 h 3344386"/>
                <a:gd name="connsiteX6" fmla="*/ 1849546 w 2994878"/>
                <a:gd name="connsiteY6" fmla="*/ 507081 h 3344386"/>
                <a:gd name="connsiteX7" fmla="*/ 1875854 w 2994878"/>
                <a:gd name="connsiteY7" fmla="*/ 616646 h 3344386"/>
                <a:gd name="connsiteX8" fmla="*/ 1882735 w 2994878"/>
                <a:gd name="connsiteY8" fmla="*/ 693098 h 3344386"/>
                <a:gd name="connsiteX9" fmla="*/ 1970814 w 2994878"/>
                <a:gd name="connsiteY9" fmla="*/ 644478 h 3344386"/>
                <a:gd name="connsiteX10" fmla="*/ 1994610 w 2994878"/>
                <a:gd name="connsiteY10" fmla="*/ 754840 h 3344386"/>
                <a:gd name="connsiteX11" fmla="*/ 1994969 w 2994878"/>
                <a:gd name="connsiteY11" fmla="*/ 771086 h 3344386"/>
                <a:gd name="connsiteX12" fmla="*/ 2051775 w 2994878"/>
                <a:gd name="connsiteY12" fmla="*/ 739727 h 3344386"/>
                <a:gd name="connsiteX13" fmla="*/ 2075573 w 2994878"/>
                <a:gd name="connsiteY13" fmla="*/ 850090 h 3344386"/>
                <a:gd name="connsiteX14" fmla="*/ 2076465 w 2994878"/>
                <a:gd name="connsiteY14" fmla="*/ 890521 h 3344386"/>
                <a:gd name="connsiteX15" fmla="*/ 2168458 w 2994878"/>
                <a:gd name="connsiteY15" fmla="*/ 839740 h 3344386"/>
                <a:gd name="connsiteX16" fmla="*/ 2192254 w 2994878"/>
                <a:gd name="connsiteY16" fmla="*/ 950103 h 3344386"/>
                <a:gd name="connsiteX17" fmla="*/ 2193054 w 2994878"/>
                <a:gd name="connsiteY17" fmla="*/ 986319 h 3344386"/>
                <a:gd name="connsiteX18" fmla="*/ 2294664 w 2994878"/>
                <a:gd name="connsiteY18" fmla="*/ 930229 h 3344386"/>
                <a:gd name="connsiteX19" fmla="*/ 2318460 w 2994878"/>
                <a:gd name="connsiteY19" fmla="*/ 1040592 h 3344386"/>
                <a:gd name="connsiteX20" fmla="*/ 2319458 w 2994878"/>
                <a:gd name="connsiteY20" fmla="*/ 1085800 h 3344386"/>
                <a:gd name="connsiteX21" fmla="*/ 2419306 w 2994878"/>
                <a:gd name="connsiteY21" fmla="*/ 1038269 h 3344386"/>
                <a:gd name="connsiteX22" fmla="*/ 2435346 w 2994878"/>
                <a:gd name="connsiteY22" fmla="*/ 1149941 h 3344386"/>
                <a:gd name="connsiteX23" fmla="*/ 2433684 w 2994878"/>
                <a:gd name="connsiteY23" fmla="*/ 1200704 h 3344386"/>
                <a:gd name="connsiteX24" fmla="*/ 2509794 w 2994878"/>
                <a:gd name="connsiteY24" fmla="*/ 1164474 h 3344386"/>
                <a:gd name="connsiteX25" fmla="*/ 2525833 w 2994878"/>
                <a:gd name="connsiteY25" fmla="*/ 1276145 h 3344386"/>
                <a:gd name="connsiteX26" fmla="*/ 2525244 w 2994878"/>
                <a:gd name="connsiteY26" fmla="*/ 1294122 h 3344386"/>
                <a:gd name="connsiteX27" fmla="*/ 2585640 w 2994878"/>
                <a:gd name="connsiteY27" fmla="*/ 1267545 h 3344386"/>
                <a:gd name="connsiteX28" fmla="*/ 2598048 w 2994878"/>
                <a:gd name="connsiteY28" fmla="*/ 1363688 h 3344386"/>
                <a:gd name="connsiteX29" fmla="*/ 2595008 w 2994878"/>
                <a:gd name="connsiteY29" fmla="*/ 1404874 h 3344386"/>
                <a:gd name="connsiteX30" fmla="*/ 2668982 w 2994878"/>
                <a:gd name="connsiteY30" fmla="*/ 1372319 h 3344386"/>
                <a:gd name="connsiteX31" fmla="*/ 2681392 w 2994878"/>
                <a:gd name="connsiteY31" fmla="*/ 1468462 h 3344386"/>
                <a:gd name="connsiteX32" fmla="*/ 2677675 w 2994878"/>
                <a:gd name="connsiteY32" fmla="*/ 1518801 h 3344386"/>
                <a:gd name="connsiteX33" fmla="*/ 2723752 w 2994878"/>
                <a:gd name="connsiteY33" fmla="*/ 1498524 h 3344386"/>
                <a:gd name="connsiteX34" fmla="*/ 2736162 w 2994878"/>
                <a:gd name="connsiteY34" fmla="*/ 1594667 h 3344386"/>
                <a:gd name="connsiteX35" fmla="*/ 2731435 w 2994878"/>
                <a:gd name="connsiteY35" fmla="*/ 1658689 h 3344386"/>
                <a:gd name="connsiteX36" fmla="*/ 2793404 w 2994878"/>
                <a:gd name="connsiteY36" fmla="*/ 1634128 h 3344386"/>
                <a:gd name="connsiteX37" fmla="*/ 2803356 w 2994878"/>
                <a:gd name="connsiteY37" fmla="*/ 1730847 h 3344386"/>
                <a:gd name="connsiteX38" fmla="*/ 2796140 w 2994878"/>
                <a:gd name="connsiteY38" fmla="*/ 1780156 h 3344386"/>
                <a:gd name="connsiteX39" fmla="*/ 2856425 w 2994878"/>
                <a:gd name="connsiteY39" fmla="*/ 1763360 h 3344386"/>
                <a:gd name="connsiteX40" fmla="*/ 2856126 w 2994878"/>
                <a:gd name="connsiteY40" fmla="*/ 1860587 h 3344386"/>
                <a:gd name="connsiteX41" fmla="*/ 2848934 w 2994878"/>
                <a:gd name="connsiteY41" fmla="*/ 1888645 h 3344386"/>
                <a:gd name="connsiteX42" fmla="*/ 2896908 w 2994878"/>
                <a:gd name="connsiteY42" fmla="*/ 1875280 h 3344386"/>
                <a:gd name="connsiteX43" fmla="*/ 2872637 w 2994878"/>
                <a:gd name="connsiteY43" fmla="*/ 2066021 h 3344386"/>
                <a:gd name="connsiteX44" fmla="*/ 2871630 w 2994878"/>
                <a:gd name="connsiteY44" fmla="*/ 2067957 h 3344386"/>
                <a:gd name="connsiteX45" fmla="*/ 2994878 w 2994878"/>
                <a:gd name="connsiteY45" fmla="*/ 2060326 h 3344386"/>
                <a:gd name="connsiteX46" fmla="*/ 2868698 w 2994878"/>
                <a:gd name="connsiteY46" fmla="*/ 2318019 h 3344386"/>
                <a:gd name="connsiteX47" fmla="*/ 2807506 w 2994878"/>
                <a:gd name="connsiteY47" fmla="*/ 2367200 h 3344386"/>
                <a:gd name="connsiteX48" fmla="*/ 2884552 w 2994878"/>
                <a:gd name="connsiteY48" fmla="*/ 2374540 h 3344386"/>
                <a:gd name="connsiteX49" fmla="*/ 2778249 w 2994878"/>
                <a:gd name="connsiteY49" fmla="*/ 2493393 h 3344386"/>
                <a:gd name="connsiteX50" fmla="*/ 2755712 w 2994878"/>
                <a:gd name="connsiteY50" fmla="*/ 2501967 h 3344386"/>
                <a:gd name="connsiteX51" fmla="*/ 2817877 w 2994878"/>
                <a:gd name="connsiteY51" fmla="*/ 2507889 h 3344386"/>
                <a:gd name="connsiteX52" fmla="*/ 2762826 w 2994878"/>
                <a:gd name="connsiteY52" fmla="*/ 2594299 h 3344386"/>
                <a:gd name="connsiteX53" fmla="*/ 2723319 w 2994878"/>
                <a:gd name="connsiteY53" fmla="*/ 2619307 h 3344386"/>
                <a:gd name="connsiteX54" fmla="*/ 2752355 w 2994878"/>
                <a:gd name="connsiteY54" fmla="*/ 2624990 h 3344386"/>
                <a:gd name="connsiteX55" fmla="*/ 2647783 w 2994878"/>
                <a:gd name="connsiteY55" fmla="*/ 2698929 h 3344386"/>
                <a:gd name="connsiteX56" fmla="*/ 2607511 w 2994878"/>
                <a:gd name="connsiteY56" fmla="*/ 2705305 h 3344386"/>
                <a:gd name="connsiteX57" fmla="*/ 2659487 w 2994878"/>
                <a:gd name="connsiteY57" fmla="*/ 2715477 h 3344386"/>
                <a:gd name="connsiteX58" fmla="*/ 2554916 w 2994878"/>
                <a:gd name="connsiteY58" fmla="*/ 2789415 h 3344386"/>
                <a:gd name="connsiteX59" fmla="*/ 2537166 w 2994878"/>
                <a:gd name="connsiteY59" fmla="*/ 2792226 h 3344386"/>
                <a:gd name="connsiteX60" fmla="*/ 2595194 w 2994878"/>
                <a:gd name="connsiteY60" fmla="*/ 2803582 h 3344386"/>
                <a:gd name="connsiteX61" fmla="*/ 2353333 w 2994878"/>
                <a:gd name="connsiteY61" fmla="*/ 2889923 h 3344386"/>
                <a:gd name="connsiteX62" fmla="*/ 2278336 w 2994878"/>
                <a:gd name="connsiteY62" fmla="*/ 2885011 h 3344386"/>
                <a:gd name="connsiteX63" fmla="*/ 1400408 w 2994878"/>
                <a:gd name="connsiteY63" fmla="*/ 3343822 h 3344386"/>
                <a:gd name="connsiteX64" fmla="*/ 814190 w 2994878"/>
                <a:gd name="connsiteY64" fmla="*/ 3016657 h 3344386"/>
                <a:gd name="connsiteX65" fmla="*/ 485459 w 2994878"/>
                <a:gd name="connsiteY65" fmla="*/ 2952044 h 3344386"/>
                <a:gd name="connsiteX66" fmla="*/ 485458 w 2994878"/>
                <a:gd name="connsiteY66" fmla="*/ 2952044 h 3344386"/>
                <a:gd name="connsiteX67" fmla="*/ 512498 w 2994878"/>
                <a:gd name="connsiteY67" fmla="*/ 2878827 h 3344386"/>
                <a:gd name="connsiteX68" fmla="*/ 504256 w 2994878"/>
                <a:gd name="connsiteY68" fmla="*/ 2877522 h 3344386"/>
                <a:gd name="connsiteX69" fmla="*/ 399684 w 2994878"/>
                <a:gd name="connsiteY69" fmla="*/ 2803582 h 3344386"/>
                <a:gd name="connsiteX70" fmla="*/ 457713 w 2994878"/>
                <a:gd name="connsiteY70" fmla="*/ 2792225 h 3344386"/>
                <a:gd name="connsiteX71" fmla="*/ 439962 w 2994878"/>
                <a:gd name="connsiteY71" fmla="*/ 2789416 h 3344386"/>
                <a:gd name="connsiteX72" fmla="*/ 335391 w 2994878"/>
                <a:gd name="connsiteY72" fmla="*/ 2715476 h 3344386"/>
                <a:gd name="connsiteX73" fmla="*/ 387368 w 2994878"/>
                <a:gd name="connsiteY73" fmla="*/ 2705305 h 3344386"/>
                <a:gd name="connsiteX74" fmla="*/ 347094 w 2994878"/>
                <a:gd name="connsiteY74" fmla="*/ 2698929 h 3344386"/>
                <a:gd name="connsiteX75" fmla="*/ 242524 w 2994878"/>
                <a:gd name="connsiteY75" fmla="*/ 2624990 h 3344386"/>
                <a:gd name="connsiteX76" fmla="*/ 271559 w 2994878"/>
                <a:gd name="connsiteY76" fmla="*/ 2619307 h 3344386"/>
                <a:gd name="connsiteX77" fmla="*/ 232051 w 2994878"/>
                <a:gd name="connsiteY77" fmla="*/ 2594299 h 3344386"/>
                <a:gd name="connsiteX78" fmla="*/ 177001 w 2994878"/>
                <a:gd name="connsiteY78" fmla="*/ 2507888 h 3344386"/>
                <a:gd name="connsiteX79" fmla="*/ 239166 w 2994878"/>
                <a:gd name="connsiteY79" fmla="*/ 2501968 h 3344386"/>
                <a:gd name="connsiteX80" fmla="*/ 216629 w 2994878"/>
                <a:gd name="connsiteY80" fmla="*/ 2493392 h 3344386"/>
                <a:gd name="connsiteX81" fmla="*/ 110327 w 2994878"/>
                <a:gd name="connsiteY81" fmla="*/ 2374541 h 3344386"/>
                <a:gd name="connsiteX82" fmla="*/ 187372 w 2994878"/>
                <a:gd name="connsiteY82" fmla="*/ 2367201 h 3344386"/>
                <a:gd name="connsiteX83" fmla="*/ 126180 w 2994878"/>
                <a:gd name="connsiteY83" fmla="*/ 2318019 h 3344386"/>
                <a:gd name="connsiteX84" fmla="*/ 0 w 2994878"/>
                <a:gd name="connsiteY84" fmla="*/ 2060326 h 3344386"/>
                <a:gd name="connsiteX85" fmla="*/ 123248 w 2994878"/>
                <a:gd name="connsiteY85" fmla="*/ 2067957 h 3344386"/>
                <a:gd name="connsiteX86" fmla="*/ 122241 w 2994878"/>
                <a:gd name="connsiteY86" fmla="*/ 2066020 h 3344386"/>
                <a:gd name="connsiteX87" fmla="*/ 97971 w 2994878"/>
                <a:gd name="connsiteY87" fmla="*/ 1875280 h 3344386"/>
                <a:gd name="connsiteX88" fmla="*/ 145944 w 2994878"/>
                <a:gd name="connsiteY88" fmla="*/ 1888645 h 3344386"/>
                <a:gd name="connsiteX89" fmla="*/ 138752 w 2994878"/>
                <a:gd name="connsiteY89" fmla="*/ 1860588 h 3344386"/>
                <a:gd name="connsiteX90" fmla="*/ 138453 w 2994878"/>
                <a:gd name="connsiteY90" fmla="*/ 1763360 h 3344386"/>
                <a:gd name="connsiteX91" fmla="*/ 198738 w 2994878"/>
                <a:gd name="connsiteY91" fmla="*/ 1780155 h 3344386"/>
                <a:gd name="connsiteX92" fmla="*/ 191522 w 2994878"/>
                <a:gd name="connsiteY92" fmla="*/ 1730847 h 3344386"/>
                <a:gd name="connsiteX93" fmla="*/ 201475 w 2994878"/>
                <a:gd name="connsiteY93" fmla="*/ 1634129 h 3344386"/>
                <a:gd name="connsiteX94" fmla="*/ 263442 w 2994878"/>
                <a:gd name="connsiteY94" fmla="*/ 1658688 h 3344386"/>
                <a:gd name="connsiteX95" fmla="*/ 258716 w 2994878"/>
                <a:gd name="connsiteY95" fmla="*/ 1594667 h 3344386"/>
                <a:gd name="connsiteX96" fmla="*/ 271126 w 2994878"/>
                <a:gd name="connsiteY96" fmla="*/ 1498525 h 3344386"/>
                <a:gd name="connsiteX97" fmla="*/ 317203 w 2994878"/>
                <a:gd name="connsiteY97" fmla="*/ 1518802 h 3344386"/>
                <a:gd name="connsiteX98" fmla="*/ 313487 w 2994878"/>
                <a:gd name="connsiteY98" fmla="*/ 1468462 h 3344386"/>
                <a:gd name="connsiteX99" fmla="*/ 325895 w 2994878"/>
                <a:gd name="connsiteY99" fmla="*/ 1372319 h 3344386"/>
                <a:gd name="connsiteX100" fmla="*/ 399870 w 2994878"/>
                <a:gd name="connsiteY100" fmla="*/ 1404874 h 3344386"/>
                <a:gd name="connsiteX101" fmla="*/ 396830 w 2994878"/>
                <a:gd name="connsiteY101" fmla="*/ 1363687 h 3344386"/>
                <a:gd name="connsiteX102" fmla="*/ 409239 w 2994878"/>
                <a:gd name="connsiteY102" fmla="*/ 1267544 h 3344386"/>
                <a:gd name="connsiteX103" fmla="*/ 469634 w 2994878"/>
                <a:gd name="connsiteY103" fmla="*/ 1294121 h 3344386"/>
                <a:gd name="connsiteX104" fmla="*/ 469045 w 2994878"/>
                <a:gd name="connsiteY104" fmla="*/ 1276146 h 3344386"/>
                <a:gd name="connsiteX105" fmla="*/ 485084 w 2994878"/>
                <a:gd name="connsiteY105" fmla="*/ 1164473 h 3344386"/>
                <a:gd name="connsiteX106" fmla="*/ 561194 w 2994878"/>
                <a:gd name="connsiteY106" fmla="*/ 1200704 h 3344386"/>
                <a:gd name="connsiteX107" fmla="*/ 559532 w 2994878"/>
                <a:gd name="connsiteY107" fmla="*/ 1149941 h 3344386"/>
                <a:gd name="connsiteX108" fmla="*/ 575572 w 2994878"/>
                <a:gd name="connsiteY108" fmla="*/ 1038270 h 3344386"/>
                <a:gd name="connsiteX109" fmla="*/ 675420 w 2994878"/>
                <a:gd name="connsiteY109" fmla="*/ 1085800 h 3344386"/>
                <a:gd name="connsiteX110" fmla="*/ 676418 w 2994878"/>
                <a:gd name="connsiteY110" fmla="*/ 1040592 h 3344386"/>
                <a:gd name="connsiteX111" fmla="*/ 700215 w 2994878"/>
                <a:gd name="connsiteY111" fmla="*/ 930229 h 3344386"/>
                <a:gd name="connsiteX112" fmla="*/ 801823 w 2994878"/>
                <a:gd name="connsiteY112" fmla="*/ 986320 h 3344386"/>
                <a:gd name="connsiteX113" fmla="*/ 802624 w 2994878"/>
                <a:gd name="connsiteY113" fmla="*/ 950103 h 3344386"/>
                <a:gd name="connsiteX114" fmla="*/ 826420 w 2994878"/>
                <a:gd name="connsiteY114" fmla="*/ 839741 h 3344386"/>
                <a:gd name="connsiteX115" fmla="*/ 918413 w 2994878"/>
                <a:gd name="connsiteY115" fmla="*/ 890521 h 3344386"/>
                <a:gd name="connsiteX116" fmla="*/ 919306 w 2994878"/>
                <a:gd name="connsiteY116" fmla="*/ 850090 h 3344386"/>
                <a:gd name="connsiteX117" fmla="*/ 943103 w 2994878"/>
                <a:gd name="connsiteY117" fmla="*/ 739727 h 3344386"/>
                <a:gd name="connsiteX118" fmla="*/ 999910 w 2994878"/>
                <a:gd name="connsiteY118" fmla="*/ 771086 h 3344386"/>
                <a:gd name="connsiteX119" fmla="*/ 1000269 w 2994878"/>
                <a:gd name="connsiteY119" fmla="*/ 754840 h 3344386"/>
                <a:gd name="connsiteX120" fmla="*/ 1024064 w 2994878"/>
                <a:gd name="connsiteY120" fmla="*/ 644478 h 3344386"/>
                <a:gd name="connsiteX121" fmla="*/ 1112142 w 2994878"/>
                <a:gd name="connsiteY121" fmla="*/ 693098 h 3344386"/>
                <a:gd name="connsiteX122" fmla="*/ 1119025 w 2994878"/>
                <a:gd name="connsiteY122" fmla="*/ 616646 h 3344386"/>
                <a:gd name="connsiteX123" fmla="*/ 1145332 w 2994878"/>
                <a:gd name="connsiteY123" fmla="*/ 507081 h 3344386"/>
                <a:gd name="connsiteX124" fmla="*/ 1244790 w 2994878"/>
                <a:gd name="connsiteY124" fmla="*/ 570304 h 3344386"/>
                <a:gd name="connsiteX125" fmla="*/ 1253375 w 2994878"/>
                <a:gd name="connsiteY125" fmla="*/ 484484 h 3344386"/>
                <a:gd name="connsiteX126" fmla="*/ 1277941 w 2994878"/>
                <a:gd name="connsiteY126" fmla="*/ 383574 h 3344386"/>
                <a:gd name="connsiteX127" fmla="*/ 1360269 w 2994878"/>
                <a:gd name="connsiteY127" fmla="*/ 437776 h 3344386"/>
                <a:gd name="connsiteX128" fmla="*/ 1361621 w 2994878"/>
                <a:gd name="connsiteY128" fmla="*/ 422951 h 3344386"/>
                <a:gd name="connsiteX129" fmla="*/ 1383150 w 2994878"/>
                <a:gd name="connsiteY129" fmla="*/ 2 h 3344386"/>
                <a:gd name="connsiteX130" fmla="*/ 1383150 w 2994878"/>
                <a:gd name="connsiteY130" fmla="*/ 0 h 3344386"/>
                <a:gd name="connsiteX0" fmla="*/ 1383150 w 2994878"/>
                <a:gd name="connsiteY0" fmla="*/ 0 h 3344568"/>
                <a:gd name="connsiteX1" fmla="*/ 1569648 w 2994878"/>
                <a:gd name="connsiteY1" fmla="*/ 281539 h 3344568"/>
                <a:gd name="connsiteX2" fmla="*/ 1623746 w 2994878"/>
                <a:gd name="connsiteY2" fmla="*/ 444928 h 3344568"/>
                <a:gd name="connsiteX3" fmla="*/ 1716937 w 2994878"/>
                <a:gd name="connsiteY3" fmla="*/ 383574 h 3344568"/>
                <a:gd name="connsiteX4" fmla="*/ 1741503 w 2994878"/>
                <a:gd name="connsiteY4" fmla="*/ 484485 h 3344568"/>
                <a:gd name="connsiteX5" fmla="*/ 1750088 w 2994878"/>
                <a:gd name="connsiteY5" fmla="*/ 570304 h 3344568"/>
                <a:gd name="connsiteX6" fmla="*/ 1849546 w 2994878"/>
                <a:gd name="connsiteY6" fmla="*/ 507081 h 3344568"/>
                <a:gd name="connsiteX7" fmla="*/ 1875854 w 2994878"/>
                <a:gd name="connsiteY7" fmla="*/ 616646 h 3344568"/>
                <a:gd name="connsiteX8" fmla="*/ 1882735 w 2994878"/>
                <a:gd name="connsiteY8" fmla="*/ 693098 h 3344568"/>
                <a:gd name="connsiteX9" fmla="*/ 1970814 w 2994878"/>
                <a:gd name="connsiteY9" fmla="*/ 644478 h 3344568"/>
                <a:gd name="connsiteX10" fmla="*/ 1994610 w 2994878"/>
                <a:gd name="connsiteY10" fmla="*/ 754840 h 3344568"/>
                <a:gd name="connsiteX11" fmla="*/ 1994969 w 2994878"/>
                <a:gd name="connsiteY11" fmla="*/ 771086 h 3344568"/>
                <a:gd name="connsiteX12" fmla="*/ 2051775 w 2994878"/>
                <a:gd name="connsiteY12" fmla="*/ 739727 h 3344568"/>
                <a:gd name="connsiteX13" fmla="*/ 2075573 w 2994878"/>
                <a:gd name="connsiteY13" fmla="*/ 850090 h 3344568"/>
                <a:gd name="connsiteX14" fmla="*/ 2076465 w 2994878"/>
                <a:gd name="connsiteY14" fmla="*/ 890521 h 3344568"/>
                <a:gd name="connsiteX15" fmla="*/ 2168458 w 2994878"/>
                <a:gd name="connsiteY15" fmla="*/ 839740 h 3344568"/>
                <a:gd name="connsiteX16" fmla="*/ 2192254 w 2994878"/>
                <a:gd name="connsiteY16" fmla="*/ 950103 h 3344568"/>
                <a:gd name="connsiteX17" fmla="*/ 2193054 w 2994878"/>
                <a:gd name="connsiteY17" fmla="*/ 986319 h 3344568"/>
                <a:gd name="connsiteX18" fmla="*/ 2294664 w 2994878"/>
                <a:gd name="connsiteY18" fmla="*/ 930229 h 3344568"/>
                <a:gd name="connsiteX19" fmla="*/ 2318460 w 2994878"/>
                <a:gd name="connsiteY19" fmla="*/ 1040592 h 3344568"/>
                <a:gd name="connsiteX20" fmla="*/ 2319458 w 2994878"/>
                <a:gd name="connsiteY20" fmla="*/ 1085800 h 3344568"/>
                <a:gd name="connsiteX21" fmla="*/ 2419306 w 2994878"/>
                <a:gd name="connsiteY21" fmla="*/ 1038269 h 3344568"/>
                <a:gd name="connsiteX22" fmla="*/ 2435346 w 2994878"/>
                <a:gd name="connsiteY22" fmla="*/ 1149941 h 3344568"/>
                <a:gd name="connsiteX23" fmla="*/ 2433684 w 2994878"/>
                <a:gd name="connsiteY23" fmla="*/ 1200704 h 3344568"/>
                <a:gd name="connsiteX24" fmla="*/ 2509794 w 2994878"/>
                <a:gd name="connsiteY24" fmla="*/ 1164474 h 3344568"/>
                <a:gd name="connsiteX25" fmla="*/ 2525833 w 2994878"/>
                <a:gd name="connsiteY25" fmla="*/ 1276145 h 3344568"/>
                <a:gd name="connsiteX26" fmla="*/ 2525244 w 2994878"/>
                <a:gd name="connsiteY26" fmla="*/ 1294122 h 3344568"/>
                <a:gd name="connsiteX27" fmla="*/ 2585640 w 2994878"/>
                <a:gd name="connsiteY27" fmla="*/ 1267545 h 3344568"/>
                <a:gd name="connsiteX28" fmla="*/ 2598048 w 2994878"/>
                <a:gd name="connsiteY28" fmla="*/ 1363688 h 3344568"/>
                <a:gd name="connsiteX29" fmla="*/ 2595008 w 2994878"/>
                <a:gd name="connsiteY29" fmla="*/ 1404874 h 3344568"/>
                <a:gd name="connsiteX30" fmla="*/ 2668982 w 2994878"/>
                <a:gd name="connsiteY30" fmla="*/ 1372319 h 3344568"/>
                <a:gd name="connsiteX31" fmla="*/ 2681392 w 2994878"/>
                <a:gd name="connsiteY31" fmla="*/ 1468462 h 3344568"/>
                <a:gd name="connsiteX32" fmla="*/ 2677675 w 2994878"/>
                <a:gd name="connsiteY32" fmla="*/ 1518801 h 3344568"/>
                <a:gd name="connsiteX33" fmla="*/ 2723752 w 2994878"/>
                <a:gd name="connsiteY33" fmla="*/ 1498524 h 3344568"/>
                <a:gd name="connsiteX34" fmla="*/ 2736162 w 2994878"/>
                <a:gd name="connsiteY34" fmla="*/ 1594667 h 3344568"/>
                <a:gd name="connsiteX35" fmla="*/ 2731435 w 2994878"/>
                <a:gd name="connsiteY35" fmla="*/ 1658689 h 3344568"/>
                <a:gd name="connsiteX36" fmla="*/ 2793404 w 2994878"/>
                <a:gd name="connsiteY36" fmla="*/ 1634128 h 3344568"/>
                <a:gd name="connsiteX37" fmla="*/ 2803356 w 2994878"/>
                <a:gd name="connsiteY37" fmla="*/ 1730847 h 3344568"/>
                <a:gd name="connsiteX38" fmla="*/ 2796140 w 2994878"/>
                <a:gd name="connsiteY38" fmla="*/ 1780156 h 3344568"/>
                <a:gd name="connsiteX39" fmla="*/ 2856425 w 2994878"/>
                <a:gd name="connsiteY39" fmla="*/ 1763360 h 3344568"/>
                <a:gd name="connsiteX40" fmla="*/ 2856126 w 2994878"/>
                <a:gd name="connsiteY40" fmla="*/ 1860587 h 3344568"/>
                <a:gd name="connsiteX41" fmla="*/ 2848934 w 2994878"/>
                <a:gd name="connsiteY41" fmla="*/ 1888645 h 3344568"/>
                <a:gd name="connsiteX42" fmla="*/ 2896908 w 2994878"/>
                <a:gd name="connsiteY42" fmla="*/ 1875280 h 3344568"/>
                <a:gd name="connsiteX43" fmla="*/ 2872637 w 2994878"/>
                <a:gd name="connsiteY43" fmla="*/ 2066021 h 3344568"/>
                <a:gd name="connsiteX44" fmla="*/ 2871630 w 2994878"/>
                <a:gd name="connsiteY44" fmla="*/ 2067957 h 3344568"/>
                <a:gd name="connsiteX45" fmla="*/ 2994878 w 2994878"/>
                <a:gd name="connsiteY45" fmla="*/ 2060326 h 3344568"/>
                <a:gd name="connsiteX46" fmla="*/ 2868698 w 2994878"/>
                <a:gd name="connsiteY46" fmla="*/ 2318019 h 3344568"/>
                <a:gd name="connsiteX47" fmla="*/ 2807506 w 2994878"/>
                <a:gd name="connsiteY47" fmla="*/ 2367200 h 3344568"/>
                <a:gd name="connsiteX48" fmla="*/ 2884552 w 2994878"/>
                <a:gd name="connsiteY48" fmla="*/ 2374540 h 3344568"/>
                <a:gd name="connsiteX49" fmla="*/ 2778249 w 2994878"/>
                <a:gd name="connsiteY49" fmla="*/ 2493393 h 3344568"/>
                <a:gd name="connsiteX50" fmla="*/ 2755712 w 2994878"/>
                <a:gd name="connsiteY50" fmla="*/ 2501967 h 3344568"/>
                <a:gd name="connsiteX51" fmla="*/ 2817877 w 2994878"/>
                <a:gd name="connsiteY51" fmla="*/ 2507889 h 3344568"/>
                <a:gd name="connsiteX52" fmla="*/ 2762826 w 2994878"/>
                <a:gd name="connsiteY52" fmla="*/ 2594299 h 3344568"/>
                <a:gd name="connsiteX53" fmla="*/ 2723319 w 2994878"/>
                <a:gd name="connsiteY53" fmla="*/ 2619307 h 3344568"/>
                <a:gd name="connsiteX54" fmla="*/ 2752355 w 2994878"/>
                <a:gd name="connsiteY54" fmla="*/ 2624990 h 3344568"/>
                <a:gd name="connsiteX55" fmla="*/ 2647783 w 2994878"/>
                <a:gd name="connsiteY55" fmla="*/ 2698929 h 3344568"/>
                <a:gd name="connsiteX56" fmla="*/ 2607511 w 2994878"/>
                <a:gd name="connsiteY56" fmla="*/ 2705305 h 3344568"/>
                <a:gd name="connsiteX57" fmla="*/ 2659487 w 2994878"/>
                <a:gd name="connsiteY57" fmla="*/ 2715477 h 3344568"/>
                <a:gd name="connsiteX58" fmla="*/ 2554916 w 2994878"/>
                <a:gd name="connsiteY58" fmla="*/ 2789415 h 3344568"/>
                <a:gd name="connsiteX59" fmla="*/ 2537166 w 2994878"/>
                <a:gd name="connsiteY59" fmla="*/ 2792226 h 3344568"/>
                <a:gd name="connsiteX60" fmla="*/ 2595194 w 2994878"/>
                <a:gd name="connsiteY60" fmla="*/ 2803582 h 3344568"/>
                <a:gd name="connsiteX61" fmla="*/ 2353333 w 2994878"/>
                <a:gd name="connsiteY61" fmla="*/ 2889923 h 3344568"/>
                <a:gd name="connsiteX62" fmla="*/ 2278336 w 2994878"/>
                <a:gd name="connsiteY62" fmla="*/ 2885011 h 3344568"/>
                <a:gd name="connsiteX63" fmla="*/ 1400408 w 2994878"/>
                <a:gd name="connsiteY63" fmla="*/ 3343822 h 3344568"/>
                <a:gd name="connsiteX64" fmla="*/ 878240 w 2994878"/>
                <a:gd name="connsiteY64" fmla="*/ 3097297 h 3344568"/>
                <a:gd name="connsiteX65" fmla="*/ 485459 w 2994878"/>
                <a:gd name="connsiteY65" fmla="*/ 2952044 h 3344568"/>
                <a:gd name="connsiteX66" fmla="*/ 485458 w 2994878"/>
                <a:gd name="connsiteY66" fmla="*/ 2952044 h 3344568"/>
                <a:gd name="connsiteX67" fmla="*/ 512498 w 2994878"/>
                <a:gd name="connsiteY67" fmla="*/ 2878827 h 3344568"/>
                <a:gd name="connsiteX68" fmla="*/ 504256 w 2994878"/>
                <a:gd name="connsiteY68" fmla="*/ 2877522 h 3344568"/>
                <a:gd name="connsiteX69" fmla="*/ 399684 w 2994878"/>
                <a:gd name="connsiteY69" fmla="*/ 2803582 h 3344568"/>
                <a:gd name="connsiteX70" fmla="*/ 457713 w 2994878"/>
                <a:gd name="connsiteY70" fmla="*/ 2792225 h 3344568"/>
                <a:gd name="connsiteX71" fmla="*/ 439962 w 2994878"/>
                <a:gd name="connsiteY71" fmla="*/ 2789416 h 3344568"/>
                <a:gd name="connsiteX72" fmla="*/ 335391 w 2994878"/>
                <a:gd name="connsiteY72" fmla="*/ 2715476 h 3344568"/>
                <a:gd name="connsiteX73" fmla="*/ 387368 w 2994878"/>
                <a:gd name="connsiteY73" fmla="*/ 2705305 h 3344568"/>
                <a:gd name="connsiteX74" fmla="*/ 347094 w 2994878"/>
                <a:gd name="connsiteY74" fmla="*/ 2698929 h 3344568"/>
                <a:gd name="connsiteX75" fmla="*/ 242524 w 2994878"/>
                <a:gd name="connsiteY75" fmla="*/ 2624990 h 3344568"/>
                <a:gd name="connsiteX76" fmla="*/ 271559 w 2994878"/>
                <a:gd name="connsiteY76" fmla="*/ 2619307 h 3344568"/>
                <a:gd name="connsiteX77" fmla="*/ 232051 w 2994878"/>
                <a:gd name="connsiteY77" fmla="*/ 2594299 h 3344568"/>
                <a:gd name="connsiteX78" fmla="*/ 177001 w 2994878"/>
                <a:gd name="connsiteY78" fmla="*/ 2507888 h 3344568"/>
                <a:gd name="connsiteX79" fmla="*/ 239166 w 2994878"/>
                <a:gd name="connsiteY79" fmla="*/ 2501968 h 3344568"/>
                <a:gd name="connsiteX80" fmla="*/ 216629 w 2994878"/>
                <a:gd name="connsiteY80" fmla="*/ 2493392 h 3344568"/>
                <a:gd name="connsiteX81" fmla="*/ 110327 w 2994878"/>
                <a:gd name="connsiteY81" fmla="*/ 2374541 h 3344568"/>
                <a:gd name="connsiteX82" fmla="*/ 187372 w 2994878"/>
                <a:gd name="connsiteY82" fmla="*/ 2367201 h 3344568"/>
                <a:gd name="connsiteX83" fmla="*/ 126180 w 2994878"/>
                <a:gd name="connsiteY83" fmla="*/ 2318019 h 3344568"/>
                <a:gd name="connsiteX84" fmla="*/ 0 w 2994878"/>
                <a:gd name="connsiteY84" fmla="*/ 2060326 h 3344568"/>
                <a:gd name="connsiteX85" fmla="*/ 123248 w 2994878"/>
                <a:gd name="connsiteY85" fmla="*/ 2067957 h 3344568"/>
                <a:gd name="connsiteX86" fmla="*/ 122241 w 2994878"/>
                <a:gd name="connsiteY86" fmla="*/ 2066020 h 3344568"/>
                <a:gd name="connsiteX87" fmla="*/ 97971 w 2994878"/>
                <a:gd name="connsiteY87" fmla="*/ 1875280 h 3344568"/>
                <a:gd name="connsiteX88" fmla="*/ 145944 w 2994878"/>
                <a:gd name="connsiteY88" fmla="*/ 1888645 h 3344568"/>
                <a:gd name="connsiteX89" fmla="*/ 138752 w 2994878"/>
                <a:gd name="connsiteY89" fmla="*/ 1860588 h 3344568"/>
                <a:gd name="connsiteX90" fmla="*/ 138453 w 2994878"/>
                <a:gd name="connsiteY90" fmla="*/ 1763360 h 3344568"/>
                <a:gd name="connsiteX91" fmla="*/ 198738 w 2994878"/>
                <a:gd name="connsiteY91" fmla="*/ 1780155 h 3344568"/>
                <a:gd name="connsiteX92" fmla="*/ 191522 w 2994878"/>
                <a:gd name="connsiteY92" fmla="*/ 1730847 h 3344568"/>
                <a:gd name="connsiteX93" fmla="*/ 201475 w 2994878"/>
                <a:gd name="connsiteY93" fmla="*/ 1634129 h 3344568"/>
                <a:gd name="connsiteX94" fmla="*/ 263442 w 2994878"/>
                <a:gd name="connsiteY94" fmla="*/ 1658688 h 3344568"/>
                <a:gd name="connsiteX95" fmla="*/ 258716 w 2994878"/>
                <a:gd name="connsiteY95" fmla="*/ 1594667 h 3344568"/>
                <a:gd name="connsiteX96" fmla="*/ 271126 w 2994878"/>
                <a:gd name="connsiteY96" fmla="*/ 1498525 h 3344568"/>
                <a:gd name="connsiteX97" fmla="*/ 317203 w 2994878"/>
                <a:gd name="connsiteY97" fmla="*/ 1518802 h 3344568"/>
                <a:gd name="connsiteX98" fmla="*/ 313487 w 2994878"/>
                <a:gd name="connsiteY98" fmla="*/ 1468462 h 3344568"/>
                <a:gd name="connsiteX99" fmla="*/ 325895 w 2994878"/>
                <a:gd name="connsiteY99" fmla="*/ 1372319 h 3344568"/>
                <a:gd name="connsiteX100" fmla="*/ 399870 w 2994878"/>
                <a:gd name="connsiteY100" fmla="*/ 1404874 h 3344568"/>
                <a:gd name="connsiteX101" fmla="*/ 396830 w 2994878"/>
                <a:gd name="connsiteY101" fmla="*/ 1363687 h 3344568"/>
                <a:gd name="connsiteX102" fmla="*/ 409239 w 2994878"/>
                <a:gd name="connsiteY102" fmla="*/ 1267544 h 3344568"/>
                <a:gd name="connsiteX103" fmla="*/ 469634 w 2994878"/>
                <a:gd name="connsiteY103" fmla="*/ 1294121 h 3344568"/>
                <a:gd name="connsiteX104" fmla="*/ 469045 w 2994878"/>
                <a:gd name="connsiteY104" fmla="*/ 1276146 h 3344568"/>
                <a:gd name="connsiteX105" fmla="*/ 485084 w 2994878"/>
                <a:gd name="connsiteY105" fmla="*/ 1164473 h 3344568"/>
                <a:gd name="connsiteX106" fmla="*/ 561194 w 2994878"/>
                <a:gd name="connsiteY106" fmla="*/ 1200704 h 3344568"/>
                <a:gd name="connsiteX107" fmla="*/ 559532 w 2994878"/>
                <a:gd name="connsiteY107" fmla="*/ 1149941 h 3344568"/>
                <a:gd name="connsiteX108" fmla="*/ 575572 w 2994878"/>
                <a:gd name="connsiteY108" fmla="*/ 1038270 h 3344568"/>
                <a:gd name="connsiteX109" fmla="*/ 675420 w 2994878"/>
                <a:gd name="connsiteY109" fmla="*/ 1085800 h 3344568"/>
                <a:gd name="connsiteX110" fmla="*/ 676418 w 2994878"/>
                <a:gd name="connsiteY110" fmla="*/ 1040592 h 3344568"/>
                <a:gd name="connsiteX111" fmla="*/ 700215 w 2994878"/>
                <a:gd name="connsiteY111" fmla="*/ 930229 h 3344568"/>
                <a:gd name="connsiteX112" fmla="*/ 801823 w 2994878"/>
                <a:gd name="connsiteY112" fmla="*/ 986320 h 3344568"/>
                <a:gd name="connsiteX113" fmla="*/ 802624 w 2994878"/>
                <a:gd name="connsiteY113" fmla="*/ 950103 h 3344568"/>
                <a:gd name="connsiteX114" fmla="*/ 826420 w 2994878"/>
                <a:gd name="connsiteY114" fmla="*/ 839741 h 3344568"/>
                <a:gd name="connsiteX115" fmla="*/ 918413 w 2994878"/>
                <a:gd name="connsiteY115" fmla="*/ 890521 h 3344568"/>
                <a:gd name="connsiteX116" fmla="*/ 919306 w 2994878"/>
                <a:gd name="connsiteY116" fmla="*/ 850090 h 3344568"/>
                <a:gd name="connsiteX117" fmla="*/ 943103 w 2994878"/>
                <a:gd name="connsiteY117" fmla="*/ 739727 h 3344568"/>
                <a:gd name="connsiteX118" fmla="*/ 999910 w 2994878"/>
                <a:gd name="connsiteY118" fmla="*/ 771086 h 3344568"/>
                <a:gd name="connsiteX119" fmla="*/ 1000269 w 2994878"/>
                <a:gd name="connsiteY119" fmla="*/ 754840 h 3344568"/>
                <a:gd name="connsiteX120" fmla="*/ 1024064 w 2994878"/>
                <a:gd name="connsiteY120" fmla="*/ 644478 h 3344568"/>
                <a:gd name="connsiteX121" fmla="*/ 1112142 w 2994878"/>
                <a:gd name="connsiteY121" fmla="*/ 693098 h 3344568"/>
                <a:gd name="connsiteX122" fmla="*/ 1119025 w 2994878"/>
                <a:gd name="connsiteY122" fmla="*/ 616646 h 3344568"/>
                <a:gd name="connsiteX123" fmla="*/ 1145332 w 2994878"/>
                <a:gd name="connsiteY123" fmla="*/ 507081 h 3344568"/>
                <a:gd name="connsiteX124" fmla="*/ 1244790 w 2994878"/>
                <a:gd name="connsiteY124" fmla="*/ 570304 h 3344568"/>
                <a:gd name="connsiteX125" fmla="*/ 1253375 w 2994878"/>
                <a:gd name="connsiteY125" fmla="*/ 484484 h 3344568"/>
                <a:gd name="connsiteX126" fmla="*/ 1277941 w 2994878"/>
                <a:gd name="connsiteY126" fmla="*/ 383574 h 3344568"/>
                <a:gd name="connsiteX127" fmla="*/ 1360269 w 2994878"/>
                <a:gd name="connsiteY127" fmla="*/ 437776 h 3344568"/>
                <a:gd name="connsiteX128" fmla="*/ 1361621 w 2994878"/>
                <a:gd name="connsiteY128" fmla="*/ 422951 h 3344568"/>
                <a:gd name="connsiteX129" fmla="*/ 1383150 w 2994878"/>
                <a:gd name="connsiteY129" fmla="*/ 2 h 3344568"/>
                <a:gd name="connsiteX130" fmla="*/ 1383150 w 2994878"/>
                <a:gd name="connsiteY130" fmla="*/ 0 h 3344568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62613 w 2994878"/>
                <a:gd name="connsiteY62" fmla="*/ 2943659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994878" h="3343820">
                  <a:moveTo>
                    <a:pt x="1383150" y="0"/>
                  </a:moveTo>
                  <a:cubicBezTo>
                    <a:pt x="1598988" y="168887"/>
                    <a:pt x="1598455" y="348008"/>
                    <a:pt x="1623746" y="444926"/>
                  </a:cubicBezTo>
                  <a:cubicBezTo>
                    <a:pt x="1654810" y="424475"/>
                    <a:pt x="1679130" y="422350"/>
                    <a:pt x="1716937" y="383572"/>
                  </a:cubicBezTo>
                  <a:cubicBezTo>
                    <a:pt x="1727653" y="417338"/>
                    <a:pt x="1735802" y="451093"/>
                    <a:pt x="1741503" y="484483"/>
                  </a:cubicBezTo>
                  <a:lnTo>
                    <a:pt x="1750088" y="570302"/>
                  </a:lnTo>
                  <a:lnTo>
                    <a:pt x="1849546" y="507079"/>
                  </a:lnTo>
                  <a:cubicBezTo>
                    <a:pt x="1861192" y="543775"/>
                    <a:pt x="1869914" y="580442"/>
                    <a:pt x="1875854" y="616644"/>
                  </a:cubicBezTo>
                  <a:lnTo>
                    <a:pt x="1882735" y="693096"/>
                  </a:lnTo>
                  <a:lnTo>
                    <a:pt x="1970814" y="644476"/>
                  </a:lnTo>
                  <a:cubicBezTo>
                    <a:pt x="1982460" y="681172"/>
                    <a:pt x="1990317" y="718113"/>
                    <a:pt x="1994610" y="754838"/>
                  </a:cubicBezTo>
                  <a:cubicBezTo>
                    <a:pt x="1994730" y="760253"/>
                    <a:pt x="1994849" y="765669"/>
                    <a:pt x="1994969" y="771084"/>
                  </a:cubicBezTo>
                  <a:lnTo>
                    <a:pt x="2051775" y="739725"/>
                  </a:lnTo>
                  <a:cubicBezTo>
                    <a:pt x="2063421" y="776421"/>
                    <a:pt x="2071278" y="813364"/>
                    <a:pt x="2075573" y="850088"/>
                  </a:cubicBezTo>
                  <a:cubicBezTo>
                    <a:pt x="2075870" y="863565"/>
                    <a:pt x="2076168" y="877042"/>
                    <a:pt x="2076465" y="890519"/>
                  </a:cubicBezTo>
                  <a:lnTo>
                    <a:pt x="2168458" y="839738"/>
                  </a:lnTo>
                  <a:cubicBezTo>
                    <a:pt x="2180103" y="876434"/>
                    <a:pt x="2187961" y="913376"/>
                    <a:pt x="2192254" y="950101"/>
                  </a:cubicBezTo>
                  <a:cubicBezTo>
                    <a:pt x="2192521" y="962173"/>
                    <a:pt x="2192787" y="974245"/>
                    <a:pt x="2193054" y="986317"/>
                  </a:cubicBezTo>
                  <a:lnTo>
                    <a:pt x="2294664" y="930227"/>
                  </a:lnTo>
                  <a:cubicBezTo>
                    <a:pt x="2306309" y="966924"/>
                    <a:pt x="2314166" y="1003864"/>
                    <a:pt x="2318460" y="1040590"/>
                  </a:cubicBezTo>
                  <a:cubicBezTo>
                    <a:pt x="2318793" y="1055659"/>
                    <a:pt x="2319125" y="1070729"/>
                    <a:pt x="2319458" y="1085798"/>
                  </a:cubicBezTo>
                  <a:lnTo>
                    <a:pt x="2419306" y="1038267"/>
                  </a:lnTo>
                  <a:cubicBezTo>
                    <a:pt x="2428071" y="1075757"/>
                    <a:pt x="2433340" y="1113127"/>
                    <a:pt x="2435346" y="1149939"/>
                  </a:cubicBezTo>
                  <a:lnTo>
                    <a:pt x="2433684" y="1200702"/>
                  </a:lnTo>
                  <a:lnTo>
                    <a:pt x="2509794" y="1164472"/>
                  </a:lnTo>
                  <a:cubicBezTo>
                    <a:pt x="2518558" y="1201961"/>
                    <a:pt x="2523828" y="1239330"/>
                    <a:pt x="2525833" y="1276143"/>
                  </a:cubicBezTo>
                  <a:cubicBezTo>
                    <a:pt x="2525637" y="1282135"/>
                    <a:pt x="2525440" y="1288128"/>
                    <a:pt x="2525244" y="1294120"/>
                  </a:cubicBezTo>
                  <a:lnTo>
                    <a:pt x="2585640" y="1267543"/>
                  </a:lnTo>
                  <a:cubicBezTo>
                    <a:pt x="2593160" y="1299711"/>
                    <a:pt x="2597216" y="1331888"/>
                    <a:pt x="2598048" y="1363686"/>
                  </a:cubicBezTo>
                  <a:lnTo>
                    <a:pt x="2595008" y="1404872"/>
                  </a:lnTo>
                  <a:lnTo>
                    <a:pt x="2668982" y="1372317"/>
                  </a:lnTo>
                  <a:cubicBezTo>
                    <a:pt x="2676502" y="1404487"/>
                    <a:pt x="2680558" y="1436664"/>
                    <a:pt x="2681392" y="1468460"/>
                  </a:cubicBezTo>
                  <a:lnTo>
                    <a:pt x="2677675" y="1518799"/>
                  </a:lnTo>
                  <a:lnTo>
                    <a:pt x="2723752" y="1498522"/>
                  </a:lnTo>
                  <a:cubicBezTo>
                    <a:pt x="2731273" y="1530691"/>
                    <a:pt x="2735328" y="1562868"/>
                    <a:pt x="2736162" y="1594665"/>
                  </a:cubicBezTo>
                  <a:lnTo>
                    <a:pt x="2731435" y="1658687"/>
                  </a:lnTo>
                  <a:lnTo>
                    <a:pt x="2793404" y="1634126"/>
                  </a:lnTo>
                  <a:cubicBezTo>
                    <a:pt x="2800925" y="1666297"/>
                    <a:pt x="2804135" y="1698670"/>
                    <a:pt x="2803356" y="1730845"/>
                  </a:cubicBezTo>
                  <a:lnTo>
                    <a:pt x="2796140" y="1780154"/>
                  </a:lnTo>
                  <a:lnTo>
                    <a:pt x="2856425" y="1763358"/>
                  </a:lnTo>
                  <a:cubicBezTo>
                    <a:pt x="2860513" y="1796140"/>
                    <a:pt x="2860291" y="1828672"/>
                    <a:pt x="2856126" y="1860585"/>
                  </a:cubicBezTo>
                  <a:lnTo>
                    <a:pt x="2848934" y="1888643"/>
                  </a:lnTo>
                  <a:lnTo>
                    <a:pt x="2896908" y="1875278"/>
                  </a:lnTo>
                  <a:cubicBezTo>
                    <a:pt x="2905082" y="1940844"/>
                    <a:pt x="2896020" y="2005407"/>
                    <a:pt x="2872637" y="2066019"/>
                  </a:cubicBezTo>
                  <a:lnTo>
                    <a:pt x="2871630" y="2067955"/>
                  </a:lnTo>
                  <a:lnTo>
                    <a:pt x="2994878" y="2060324"/>
                  </a:lnTo>
                  <a:cubicBezTo>
                    <a:pt x="2986383" y="2159069"/>
                    <a:pt x="2940429" y="2247529"/>
                    <a:pt x="2868698" y="2318017"/>
                  </a:cubicBezTo>
                  <a:lnTo>
                    <a:pt x="2807506" y="2367198"/>
                  </a:lnTo>
                  <a:lnTo>
                    <a:pt x="2884552" y="2374538"/>
                  </a:lnTo>
                  <a:cubicBezTo>
                    <a:pt x="2874923" y="2424318"/>
                    <a:pt x="2836371" y="2464836"/>
                    <a:pt x="2778249" y="2493391"/>
                  </a:cubicBezTo>
                  <a:lnTo>
                    <a:pt x="2755712" y="2501965"/>
                  </a:lnTo>
                  <a:lnTo>
                    <a:pt x="2817877" y="2507887"/>
                  </a:lnTo>
                  <a:cubicBezTo>
                    <a:pt x="2811458" y="2541072"/>
                    <a:pt x="2792184" y="2570144"/>
                    <a:pt x="2762826" y="2594297"/>
                  </a:cubicBezTo>
                  <a:lnTo>
                    <a:pt x="2723319" y="2619305"/>
                  </a:lnTo>
                  <a:lnTo>
                    <a:pt x="2752355" y="2624988"/>
                  </a:lnTo>
                  <a:cubicBezTo>
                    <a:pt x="2742879" y="2660240"/>
                    <a:pt x="2704958" y="2685165"/>
                    <a:pt x="2647783" y="2698927"/>
                  </a:cubicBezTo>
                  <a:lnTo>
                    <a:pt x="2607511" y="2705303"/>
                  </a:lnTo>
                  <a:lnTo>
                    <a:pt x="2659487" y="2715475"/>
                  </a:lnTo>
                  <a:cubicBezTo>
                    <a:pt x="2650012" y="2750727"/>
                    <a:pt x="2612089" y="2775652"/>
                    <a:pt x="2554916" y="2789413"/>
                  </a:cubicBezTo>
                  <a:lnTo>
                    <a:pt x="2537166" y="2792224"/>
                  </a:lnTo>
                  <a:lnTo>
                    <a:pt x="2595194" y="2803580"/>
                  </a:lnTo>
                  <a:cubicBezTo>
                    <a:pt x="2579403" y="2862336"/>
                    <a:pt x="2484589" y="2892398"/>
                    <a:pt x="2353333" y="2889921"/>
                  </a:cubicBezTo>
                  <a:lnTo>
                    <a:pt x="2398008" y="2949154"/>
                  </a:lnTo>
                  <a:cubicBezTo>
                    <a:pt x="2236954" y="3034577"/>
                    <a:pt x="2063414" y="3103909"/>
                    <a:pt x="1859223" y="3122952"/>
                  </a:cubicBezTo>
                  <a:cubicBezTo>
                    <a:pt x="1655032" y="3141995"/>
                    <a:pt x="1530873" y="3268975"/>
                    <a:pt x="1400408" y="3343820"/>
                  </a:cubicBezTo>
                  <a:cubicBezTo>
                    <a:pt x="1200207" y="3257020"/>
                    <a:pt x="1165574" y="3166258"/>
                    <a:pt x="878240" y="3130284"/>
                  </a:cubicBezTo>
                  <a:cubicBezTo>
                    <a:pt x="590906" y="3094310"/>
                    <a:pt x="520021" y="2956702"/>
                    <a:pt x="485459" y="2952042"/>
                  </a:cubicBezTo>
                  <a:lnTo>
                    <a:pt x="485458" y="2952042"/>
                  </a:lnTo>
                  <a:lnTo>
                    <a:pt x="512498" y="2878825"/>
                  </a:lnTo>
                  <a:lnTo>
                    <a:pt x="504256" y="2877520"/>
                  </a:lnTo>
                  <a:cubicBezTo>
                    <a:pt x="447082" y="2863757"/>
                    <a:pt x="409159" y="2838833"/>
                    <a:pt x="399684" y="2803580"/>
                  </a:cubicBezTo>
                  <a:lnTo>
                    <a:pt x="457713" y="2792223"/>
                  </a:lnTo>
                  <a:lnTo>
                    <a:pt x="439962" y="2789414"/>
                  </a:lnTo>
                  <a:cubicBezTo>
                    <a:pt x="382789" y="2775651"/>
                    <a:pt x="344865" y="2750727"/>
                    <a:pt x="335391" y="2715474"/>
                  </a:cubicBezTo>
                  <a:lnTo>
                    <a:pt x="387368" y="2705303"/>
                  </a:lnTo>
                  <a:lnTo>
                    <a:pt x="347094" y="2698927"/>
                  </a:lnTo>
                  <a:cubicBezTo>
                    <a:pt x="289921" y="2685165"/>
                    <a:pt x="251998" y="2660240"/>
                    <a:pt x="242524" y="2624988"/>
                  </a:cubicBezTo>
                  <a:lnTo>
                    <a:pt x="271559" y="2619305"/>
                  </a:lnTo>
                  <a:lnTo>
                    <a:pt x="232051" y="2594297"/>
                  </a:lnTo>
                  <a:cubicBezTo>
                    <a:pt x="202694" y="2570143"/>
                    <a:pt x="183420" y="2541072"/>
                    <a:pt x="177001" y="2507886"/>
                  </a:cubicBezTo>
                  <a:lnTo>
                    <a:pt x="239166" y="2501966"/>
                  </a:lnTo>
                  <a:lnTo>
                    <a:pt x="216629" y="2493390"/>
                  </a:lnTo>
                  <a:cubicBezTo>
                    <a:pt x="158507" y="2464836"/>
                    <a:pt x="119955" y="2424318"/>
                    <a:pt x="110327" y="2374539"/>
                  </a:cubicBezTo>
                  <a:lnTo>
                    <a:pt x="187372" y="2367199"/>
                  </a:lnTo>
                  <a:lnTo>
                    <a:pt x="126180" y="2318017"/>
                  </a:lnTo>
                  <a:cubicBezTo>
                    <a:pt x="54449" y="2247529"/>
                    <a:pt x="8495" y="2159069"/>
                    <a:pt x="0" y="2060324"/>
                  </a:cubicBezTo>
                  <a:lnTo>
                    <a:pt x="123248" y="2067955"/>
                  </a:lnTo>
                  <a:lnTo>
                    <a:pt x="122241" y="2066018"/>
                  </a:lnTo>
                  <a:cubicBezTo>
                    <a:pt x="98857" y="2005406"/>
                    <a:pt x="89796" y="1940844"/>
                    <a:pt x="97971" y="1875278"/>
                  </a:cubicBezTo>
                  <a:lnTo>
                    <a:pt x="145944" y="1888643"/>
                  </a:lnTo>
                  <a:lnTo>
                    <a:pt x="138752" y="1860586"/>
                  </a:lnTo>
                  <a:cubicBezTo>
                    <a:pt x="134587" y="1828672"/>
                    <a:pt x="134365" y="1796140"/>
                    <a:pt x="138453" y="1763358"/>
                  </a:cubicBezTo>
                  <a:lnTo>
                    <a:pt x="198738" y="1780153"/>
                  </a:lnTo>
                  <a:lnTo>
                    <a:pt x="191522" y="1730845"/>
                  </a:lnTo>
                  <a:cubicBezTo>
                    <a:pt x="190744" y="1698671"/>
                    <a:pt x="193953" y="1666296"/>
                    <a:pt x="201475" y="1634127"/>
                  </a:cubicBezTo>
                  <a:lnTo>
                    <a:pt x="263442" y="1658686"/>
                  </a:lnTo>
                  <a:lnTo>
                    <a:pt x="258716" y="1594665"/>
                  </a:lnTo>
                  <a:cubicBezTo>
                    <a:pt x="259550" y="1562868"/>
                    <a:pt x="263606" y="1530692"/>
                    <a:pt x="271126" y="1498523"/>
                  </a:cubicBezTo>
                  <a:lnTo>
                    <a:pt x="317203" y="1518800"/>
                  </a:lnTo>
                  <a:lnTo>
                    <a:pt x="313487" y="1468460"/>
                  </a:lnTo>
                  <a:cubicBezTo>
                    <a:pt x="314320" y="1436663"/>
                    <a:pt x="318376" y="1404487"/>
                    <a:pt x="325895" y="1372317"/>
                  </a:cubicBezTo>
                  <a:lnTo>
                    <a:pt x="399870" y="1404872"/>
                  </a:lnTo>
                  <a:lnTo>
                    <a:pt x="396830" y="1363685"/>
                  </a:lnTo>
                  <a:cubicBezTo>
                    <a:pt x="397663" y="1331888"/>
                    <a:pt x="401717" y="1299711"/>
                    <a:pt x="409239" y="1267542"/>
                  </a:cubicBezTo>
                  <a:lnTo>
                    <a:pt x="469634" y="1294119"/>
                  </a:lnTo>
                  <a:cubicBezTo>
                    <a:pt x="469438" y="1288127"/>
                    <a:pt x="469241" y="1282136"/>
                    <a:pt x="469045" y="1276144"/>
                  </a:cubicBezTo>
                  <a:cubicBezTo>
                    <a:pt x="471050" y="1239330"/>
                    <a:pt x="476320" y="1201961"/>
                    <a:pt x="485084" y="1164471"/>
                  </a:cubicBezTo>
                  <a:lnTo>
                    <a:pt x="561194" y="1200702"/>
                  </a:lnTo>
                  <a:lnTo>
                    <a:pt x="559532" y="1149939"/>
                  </a:lnTo>
                  <a:cubicBezTo>
                    <a:pt x="561537" y="1113127"/>
                    <a:pt x="566807" y="1075757"/>
                    <a:pt x="575572" y="1038268"/>
                  </a:cubicBezTo>
                  <a:lnTo>
                    <a:pt x="675420" y="1085798"/>
                  </a:lnTo>
                  <a:cubicBezTo>
                    <a:pt x="675753" y="1070729"/>
                    <a:pt x="676085" y="1055659"/>
                    <a:pt x="676418" y="1040590"/>
                  </a:cubicBezTo>
                  <a:cubicBezTo>
                    <a:pt x="680712" y="1003865"/>
                    <a:pt x="688568" y="966924"/>
                    <a:pt x="700215" y="930227"/>
                  </a:cubicBezTo>
                  <a:lnTo>
                    <a:pt x="801823" y="986318"/>
                  </a:lnTo>
                  <a:lnTo>
                    <a:pt x="802624" y="950101"/>
                  </a:lnTo>
                  <a:cubicBezTo>
                    <a:pt x="806917" y="913376"/>
                    <a:pt x="814774" y="876434"/>
                    <a:pt x="826420" y="839739"/>
                  </a:cubicBezTo>
                  <a:lnTo>
                    <a:pt x="918413" y="890519"/>
                  </a:lnTo>
                  <a:cubicBezTo>
                    <a:pt x="918711" y="877042"/>
                    <a:pt x="919008" y="863565"/>
                    <a:pt x="919306" y="850088"/>
                  </a:cubicBezTo>
                  <a:cubicBezTo>
                    <a:pt x="923600" y="813364"/>
                    <a:pt x="931457" y="776421"/>
                    <a:pt x="943103" y="739725"/>
                  </a:cubicBezTo>
                  <a:lnTo>
                    <a:pt x="999910" y="771084"/>
                  </a:lnTo>
                  <a:cubicBezTo>
                    <a:pt x="1000030" y="765669"/>
                    <a:pt x="1000149" y="760253"/>
                    <a:pt x="1000269" y="754838"/>
                  </a:cubicBezTo>
                  <a:cubicBezTo>
                    <a:pt x="1004561" y="718113"/>
                    <a:pt x="1012419" y="681171"/>
                    <a:pt x="1024064" y="644476"/>
                  </a:cubicBezTo>
                  <a:lnTo>
                    <a:pt x="1112142" y="693096"/>
                  </a:lnTo>
                  <a:lnTo>
                    <a:pt x="1119025" y="616644"/>
                  </a:lnTo>
                  <a:cubicBezTo>
                    <a:pt x="1124964" y="580442"/>
                    <a:pt x="1133686" y="543774"/>
                    <a:pt x="1145332" y="507079"/>
                  </a:cubicBezTo>
                  <a:lnTo>
                    <a:pt x="1244790" y="570302"/>
                  </a:lnTo>
                  <a:lnTo>
                    <a:pt x="1253375" y="484482"/>
                  </a:lnTo>
                  <a:cubicBezTo>
                    <a:pt x="1259076" y="451093"/>
                    <a:pt x="1267226" y="417338"/>
                    <a:pt x="1277941" y="383572"/>
                  </a:cubicBezTo>
                  <a:lnTo>
                    <a:pt x="1360269" y="437774"/>
                  </a:lnTo>
                  <a:cubicBezTo>
                    <a:pt x="1378010" y="311091"/>
                    <a:pt x="1390693" y="220150"/>
                    <a:pt x="1383150" y="0"/>
                  </a:cubicBezTo>
                  <a:close/>
                </a:path>
              </a:pathLst>
            </a:custGeom>
            <a:gradFill>
              <a:gsLst>
                <a:gs pos="40000">
                  <a:srgbClr val="008000"/>
                </a:gs>
                <a:gs pos="100000">
                  <a:srgbClr val="0033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F25C452-0063-40EC-874A-3F53CBC2A26F}"/>
                </a:ext>
              </a:extLst>
            </p:cNvPr>
            <p:cNvSpPr/>
            <p:nvPr/>
          </p:nvSpPr>
          <p:spPr>
            <a:xfrm>
              <a:off x="2137754" y="2533747"/>
              <a:ext cx="2116256" cy="3236923"/>
            </a:xfrm>
            <a:custGeom>
              <a:avLst/>
              <a:gdLst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228062 w 2116256"/>
                <a:gd name="connsiteY3" fmla="*/ 0 h 3236923"/>
                <a:gd name="connsiteX4" fmla="*/ 1232416 w 2116256"/>
                <a:gd name="connsiteY4" fmla="*/ 46989 h 3236923"/>
                <a:gd name="connsiteX5" fmla="*/ 1219433 w 2116256"/>
                <a:gd name="connsiteY5" fmla="*/ 180679 h 3236923"/>
                <a:gd name="connsiteX6" fmla="*/ 1104468 w 2116256"/>
                <a:gd name="connsiteY6" fmla="*/ 451430 h 3236923"/>
                <a:gd name="connsiteX7" fmla="*/ 1055688 w 2116256"/>
                <a:gd name="connsiteY7" fmla="*/ 511019 h 3236923"/>
                <a:gd name="connsiteX8" fmla="*/ 1054932 w 2116256"/>
                <a:gd name="connsiteY8" fmla="*/ 581921 h 3236923"/>
                <a:gd name="connsiteX9" fmla="*/ 1050486 w 2116256"/>
                <a:gd name="connsiteY9" fmla="*/ 843040 h 3236923"/>
                <a:gd name="connsiteX10" fmla="*/ 1049291 w 2116256"/>
                <a:gd name="connsiteY10" fmla="*/ 897396 h 3236923"/>
                <a:gd name="connsiteX11" fmla="*/ 1135838 w 2116256"/>
                <a:gd name="connsiteY11" fmla="*/ 845534 h 3236923"/>
                <a:gd name="connsiteX12" fmla="*/ 1410470 w 2116256"/>
                <a:gd name="connsiteY12" fmla="*/ 275294 h 3236923"/>
                <a:gd name="connsiteX13" fmla="*/ 1398737 w 2116256"/>
                <a:gd name="connsiteY13" fmla="*/ 146800 h 3236923"/>
                <a:gd name="connsiteX14" fmla="*/ 1411940 w 2116256"/>
                <a:gd name="connsiteY14" fmla="*/ 192106 h 3236923"/>
                <a:gd name="connsiteX15" fmla="*/ 1424595 w 2116256"/>
                <a:gd name="connsiteY15" fmla="*/ 325827 h 3236923"/>
                <a:gd name="connsiteX16" fmla="*/ 1124690 w 2116256"/>
                <a:gd name="connsiteY16" fmla="*/ 893285 h 3236923"/>
                <a:gd name="connsiteX17" fmla="*/ 1048467 w 2116256"/>
                <a:gd name="connsiteY17" fmla="*/ 934851 h 3236923"/>
                <a:gd name="connsiteX18" fmla="*/ 1044462 w 2116256"/>
                <a:gd name="connsiteY18" fmla="*/ 1116914 h 3236923"/>
                <a:gd name="connsiteX19" fmla="*/ 1034958 w 2116256"/>
                <a:gd name="connsiteY19" fmla="*/ 1508746 h 3236923"/>
                <a:gd name="connsiteX20" fmla="*/ 1034619 w 2116256"/>
                <a:gd name="connsiteY20" fmla="*/ 1523165 h 3236923"/>
                <a:gd name="connsiteX21" fmla="*/ 1127265 w 2116256"/>
                <a:gd name="connsiteY21" fmla="*/ 1462971 h 3236923"/>
                <a:gd name="connsiteX22" fmla="*/ 1612578 w 2116256"/>
                <a:gd name="connsiteY22" fmla="*/ 743084 h 3236923"/>
                <a:gd name="connsiteX23" fmla="*/ 1661255 w 2116256"/>
                <a:gd name="connsiteY23" fmla="*/ 517582 h 3236923"/>
                <a:gd name="connsiteX24" fmla="*/ 1667576 w 2116256"/>
                <a:gd name="connsiteY24" fmla="*/ 411635 h 3236923"/>
                <a:gd name="connsiteX25" fmla="*/ 1669348 w 2116256"/>
                <a:gd name="connsiteY25" fmla="*/ 484101 h 3236923"/>
                <a:gd name="connsiteX26" fmla="*/ 1640657 w 2116256"/>
                <a:gd name="connsiteY26" fmla="*/ 711266 h 3236923"/>
                <a:gd name="connsiteX27" fmla="*/ 1095304 w 2116256"/>
                <a:gd name="connsiteY27" fmla="*/ 1559559 h 3236923"/>
                <a:gd name="connsiteX28" fmla="*/ 1032978 w 2116256"/>
                <a:gd name="connsiteY28" fmla="*/ 1592979 h 3236923"/>
                <a:gd name="connsiteX29" fmla="*/ 1032237 w 2116256"/>
                <a:gd name="connsiteY29" fmla="*/ 1624490 h 3236923"/>
                <a:gd name="connsiteX30" fmla="*/ 1028317 w 2116256"/>
                <a:gd name="connsiteY30" fmla="*/ 1818974 h 3236923"/>
                <a:gd name="connsiteX31" fmla="*/ 1025845 w 2116256"/>
                <a:gd name="connsiteY31" fmla="*/ 1948960 h 3236923"/>
                <a:gd name="connsiteX32" fmla="*/ 1138745 w 2116256"/>
                <a:gd name="connsiteY32" fmla="*/ 1925414 h 3236923"/>
                <a:gd name="connsiteX33" fmla="*/ 1494733 w 2116256"/>
                <a:gd name="connsiteY33" fmla="*/ 1780066 h 3236923"/>
                <a:gd name="connsiteX34" fmla="*/ 2110115 w 2116256"/>
                <a:gd name="connsiteY34" fmla="*/ 924549 h 3236923"/>
                <a:gd name="connsiteX35" fmla="*/ 2108250 w 2116256"/>
                <a:gd name="connsiteY35" fmla="*/ 863655 h 3236923"/>
                <a:gd name="connsiteX36" fmla="*/ 2113662 w 2116256"/>
                <a:gd name="connsiteY36" fmla="*/ 896883 h 3236923"/>
                <a:gd name="connsiteX37" fmla="*/ 1500568 w 2116256"/>
                <a:gd name="connsiteY37" fmla="*/ 1827080 h 3236923"/>
                <a:gd name="connsiteX38" fmla="*/ 1026946 w 2116256"/>
                <a:gd name="connsiteY38" fmla="*/ 1996961 h 3236923"/>
                <a:gd name="connsiteX39" fmla="*/ 1024790 w 2116256"/>
                <a:gd name="connsiteY39" fmla="*/ 1997221 h 3236923"/>
                <a:gd name="connsiteX40" fmla="*/ 1021917 w 2116256"/>
                <a:gd name="connsiteY40" fmla="*/ 2112004 h 3236923"/>
                <a:gd name="connsiteX41" fmla="*/ 1005495 w 2116256"/>
                <a:gd name="connsiteY41" fmla="*/ 2709766 h 3236923"/>
                <a:gd name="connsiteX42" fmla="*/ 1023552 w 2116256"/>
                <a:gd name="connsiteY42" fmla="*/ 3170694 h 3236923"/>
                <a:gd name="connsiteX43" fmla="*/ 975981 w 2116256"/>
                <a:gd name="connsiteY43" fmla="*/ 3224117 h 3236923"/>
                <a:gd name="connsiteX44" fmla="*/ 923600 w 2116256"/>
                <a:gd name="connsiteY44" fmla="*/ 3187995 h 3236923"/>
                <a:gd name="connsiteX45" fmla="*/ 924534 w 2116256"/>
                <a:gd name="connsiteY45" fmla="*/ 2747867 h 3236923"/>
                <a:gd name="connsiteX46" fmla="*/ 954965 w 2116256"/>
                <a:gd name="connsiteY46" fmla="*/ 2355938 h 3236923"/>
                <a:gd name="connsiteX47" fmla="*/ 971114 w 2116256"/>
                <a:gd name="connsiteY47" fmla="*/ 2149526 h 3236923"/>
                <a:gd name="connsiteX48" fmla="*/ 956040 w 2116256"/>
                <a:gd name="connsiteY48" fmla="*/ 2144623 h 3236923"/>
                <a:gd name="connsiteX49" fmla="*/ 531159 w 2116256"/>
                <a:gd name="connsiteY49" fmla="*/ 1910549 h 3236923"/>
                <a:gd name="connsiteX50" fmla="*/ 4544 w 2116256"/>
                <a:gd name="connsiteY50" fmla="*/ 1010972 h 3236923"/>
                <a:gd name="connsiteX51" fmla="*/ 10557 w 2116256"/>
                <a:gd name="connsiteY51" fmla="*/ 984108 h 3236923"/>
                <a:gd name="connsiteX52" fmla="*/ 6857 w 2116256"/>
                <a:gd name="connsiteY52" fmla="*/ 1034894 h 3236923"/>
                <a:gd name="connsiteX53" fmla="*/ 538010 w 2116256"/>
                <a:gd name="connsiteY53" fmla="*/ 1872188 h 3236923"/>
                <a:gd name="connsiteX54" fmla="*/ 962892 w 2116256"/>
                <a:gd name="connsiteY54" fmla="*/ 2106262 h 3236923"/>
                <a:gd name="connsiteX55" fmla="*/ 974211 w 2116256"/>
                <a:gd name="connsiteY55" fmla="*/ 2109943 h 3236923"/>
                <a:gd name="connsiteX56" fmla="*/ 974248 w 2116256"/>
                <a:gd name="connsiteY56" fmla="*/ 2109470 h 3236923"/>
                <a:gd name="connsiteX57" fmla="*/ 983110 w 2116256"/>
                <a:gd name="connsiteY57" fmla="*/ 1969651 h 3236923"/>
                <a:gd name="connsiteX58" fmla="*/ 989081 w 2116256"/>
                <a:gd name="connsiteY58" fmla="*/ 1850813 h 3236923"/>
                <a:gd name="connsiteX59" fmla="*/ 928009 w 2116256"/>
                <a:gd name="connsiteY59" fmla="*/ 1814317 h 3236923"/>
                <a:gd name="connsiteX60" fmla="*/ 364334 w 2116256"/>
                <a:gd name="connsiteY60" fmla="*/ 875382 h 3236923"/>
                <a:gd name="connsiteX61" fmla="*/ 331189 w 2116256"/>
                <a:gd name="connsiteY61" fmla="*/ 626187 h 3236923"/>
                <a:gd name="connsiteX62" fmla="*/ 331582 w 2116256"/>
                <a:gd name="connsiteY62" fmla="*/ 546902 h 3236923"/>
                <a:gd name="connsiteX63" fmla="*/ 339953 w 2116256"/>
                <a:gd name="connsiteY63" fmla="*/ 662988 h 3236923"/>
                <a:gd name="connsiteX64" fmla="*/ 393129 w 2116256"/>
                <a:gd name="connsiteY64" fmla="*/ 910745 h 3236923"/>
                <a:gd name="connsiteX65" fmla="*/ 989331 w 2116256"/>
                <a:gd name="connsiteY65" fmla="*/ 1776430 h 3236923"/>
                <a:gd name="connsiteX66" fmla="*/ 992371 w 2116256"/>
                <a:gd name="connsiteY66" fmla="*/ 177817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033899 w 2116256"/>
                <a:gd name="connsiteY3" fmla="*/ 34311 h 3236923"/>
                <a:gd name="connsiteX4" fmla="*/ 1228062 w 2116256"/>
                <a:gd name="connsiteY4" fmla="*/ 0 h 3236923"/>
                <a:gd name="connsiteX5" fmla="*/ 1232416 w 2116256"/>
                <a:gd name="connsiteY5" fmla="*/ 46989 h 3236923"/>
                <a:gd name="connsiteX6" fmla="*/ 1219433 w 2116256"/>
                <a:gd name="connsiteY6" fmla="*/ 180679 h 3236923"/>
                <a:gd name="connsiteX7" fmla="*/ 1104468 w 2116256"/>
                <a:gd name="connsiteY7" fmla="*/ 451430 h 3236923"/>
                <a:gd name="connsiteX8" fmla="*/ 1055688 w 2116256"/>
                <a:gd name="connsiteY8" fmla="*/ 511019 h 3236923"/>
                <a:gd name="connsiteX9" fmla="*/ 1054932 w 2116256"/>
                <a:gd name="connsiteY9" fmla="*/ 581921 h 3236923"/>
                <a:gd name="connsiteX10" fmla="*/ 1050486 w 2116256"/>
                <a:gd name="connsiteY10" fmla="*/ 843040 h 3236923"/>
                <a:gd name="connsiteX11" fmla="*/ 1049291 w 2116256"/>
                <a:gd name="connsiteY11" fmla="*/ 897396 h 3236923"/>
                <a:gd name="connsiteX12" fmla="*/ 1135838 w 2116256"/>
                <a:gd name="connsiteY12" fmla="*/ 845534 h 3236923"/>
                <a:gd name="connsiteX13" fmla="*/ 1410470 w 2116256"/>
                <a:gd name="connsiteY13" fmla="*/ 275294 h 3236923"/>
                <a:gd name="connsiteX14" fmla="*/ 1398737 w 2116256"/>
                <a:gd name="connsiteY14" fmla="*/ 146800 h 3236923"/>
                <a:gd name="connsiteX15" fmla="*/ 1411940 w 2116256"/>
                <a:gd name="connsiteY15" fmla="*/ 192106 h 3236923"/>
                <a:gd name="connsiteX16" fmla="*/ 1424595 w 2116256"/>
                <a:gd name="connsiteY16" fmla="*/ 325827 h 3236923"/>
                <a:gd name="connsiteX17" fmla="*/ 1124690 w 2116256"/>
                <a:gd name="connsiteY17" fmla="*/ 893285 h 3236923"/>
                <a:gd name="connsiteX18" fmla="*/ 1048467 w 2116256"/>
                <a:gd name="connsiteY18" fmla="*/ 934851 h 3236923"/>
                <a:gd name="connsiteX19" fmla="*/ 1044462 w 2116256"/>
                <a:gd name="connsiteY19" fmla="*/ 1116914 h 3236923"/>
                <a:gd name="connsiteX20" fmla="*/ 1034958 w 2116256"/>
                <a:gd name="connsiteY20" fmla="*/ 1508746 h 3236923"/>
                <a:gd name="connsiteX21" fmla="*/ 1034619 w 2116256"/>
                <a:gd name="connsiteY21" fmla="*/ 1523165 h 3236923"/>
                <a:gd name="connsiteX22" fmla="*/ 1127265 w 2116256"/>
                <a:gd name="connsiteY22" fmla="*/ 1462971 h 3236923"/>
                <a:gd name="connsiteX23" fmla="*/ 1612578 w 2116256"/>
                <a:gd name="connsiteY23" fmla="*/ 743084 h 3236923"/>
                <a:gd name="connsiteX24" fmla="*/ 1661255 w 2116256"/>
                <a:gd name="connsiteY24" fmla="*/ 517582 h 3236923"/>
                <a:gd name="connsiteX25" fmla="*/ 1667576 w 2116256"/>
                <a:gd name="connsiteY25" fmla="*/ 411635 h 3236923"/>
                <a:gd name="connsiteX26" fmla="*/ 1669348 w 2116256"/>
                <a:gd name="connsiteY26" fmla="*/ 484101 h 3236923"/>
                <a:gd name="connsiteX27" fmla="*/ 1640657 w 2116256"/>
                <a:gd name="connsiteY27" fmla="*/ 711266 h 3236923"/>
                <a:gd name="connsiteX28" fmla="*/ 1095304 w 2116256"/>
                <a:gd name="connsiteY28" fmla="*/ 1559559 h 3236923"/>
                <a:gd name="connsiteX29" fmla="*/ 1032978 w 2116256"/>
                <a:gd name="connsiteY29" fmla="*/ 1592979 h 3236923"/>
                <a:gd name="connsiteX30" fmla="*/ 1032237 w 2116256"/>
                <a:gd name="connsiteY30" fmla="*/ 1624490 h 3236923"/>
                <a:gd name="connsiteX31" fmla="*/ 1028317 w 2116256"/>
                <a:gd name="connsiteY31" fmla="*/ 1818974 h 3236923"/>
                <a:gd name="connsiteX32" fmla="*/ 1025845 w 2116256"/>
                <a:gd name="connsiteY32" fmla="*/ 1948960 h 3236923"/>
                <a:gd name="connsiteX33" fmla="*/ 1138745 w 2116256"/>
                <a:gd name="connsiteY33" fmla="*/ 1925414 h 3236923"/>
                <a:gd name="connsiteX34" fmla="*/ 1494733 w 2116256"/>
                <a:gd name="connsiteY34" fmla="*/ 1780066 h 3236923"/>
                <a:gd name="connsiteX35" fmla="*/ 2110115 w 2116256"/>
                <a:gd name="connsiteY35" fmla="*/ 924549 h 3236923"/>
                <a:gd name="connsiteX36" fmla="*/ 2108250 w 2116256"/>
                <a:gd name="connsiteY36" fmla="*/ 863655 h 3236923"/>
                <a:gd name="connsiteX37" fmla="*/ 2113662 w 2116256"/>
                <a:gd name="connsiteY37" fmla="*/ 896883 h 3236923"/>
                <a:gd name="connsiteX38" fmla="*/ 1500568 w 2116256"/>
                <a:gd name="connsiteY38" fmla="*/ 1827080 h 3236923"/>
                <a:gd name="connsiteX39" fmla="*/ 1026946 w 2116256"/>
                <a:gd name="connsiteY39" fmla="*/ 1996961 h 3236923"/>
                <a:gd name="connsiteX40" fmla="*/ 1024790 w 2116256"/>
                <a:gd name="connsiteY40" fmla="*/ 1997221 h 3236923"/>
                <a:gd name="connsiteX41" fmla="*/ 1021917 w 2116256"/>
                <a:gd name="connsiteY41" fmla="*/ 2112004 h 3236923"/>
                <a:gd name="connsiteX42" fmla="*/ 1005495 w 2116256"/>
                <a:gd name="connsiteY42" fmla="*/ 2709766 h 3236923"/>
                <a:gd name="connsiteX43" fmla="*/ 1023552 w 2116256"/>
                <a:gd name="connsiteY43" fmla="*/ 3170694 h 3236923"/>
                <a:gd name="connsiteX44" fmla="*/ 975981 w 2116256"/>
                <a:gd name="connsiteY44" fmla="*/ 3224117 h 3236923"/>
                <a:gd name="connsiteX45" fmla="*/ 923600 w 2116256"/>
                <a:gd name="connsiteY45" fmla="*/ 3187995 h 3236923"/>
                <a:gd name="connsiteX46" fmla="*/ 924534 w 2116256"/>
                <a:gd name="connsiteY46" fmla="*/ 2747867 h 3236923"/>
                <a:gd name="connsiteX47" fmla="*/ 954965 w 2116256"/>
                <a:gd name="connsiteY47" fmla="*/ 2355938 h 3236923"/>
                <a:gd name="connsiteX48" fmla="*/ 971114 w 2116256"/>
                <a:gd name="connsiteY48" fmla="*/ 2149526 h 3236923"/>
                <a:gd name="connsiteX49" fmla="*/ 956040 w 2116256"/>
                <a:gd name="connsiteY49" fmla="*/ 2144623 h 3236923"/>
                <a:gd name="connsiteX50" fmla="*/ 531159 w 2116256"/>
                <a:gd name="connsiteY50" fmla="*/ 1910549 h 3236923"/>
                <a:gd name="connsiteX51" fmla="*/ 4544 w 2116256"/>
                <a:gd name="connsiteY51" fmla="*/ 1010972 h 3236923"/>
                <a:gd name="connsiteX52" fmla="*/ 10557 w 2116256"/>
                <a:gd name="connsiteY52" fmla="*/ 984108 h 3236923"/>
                <a:gd name="connsiteX53" fmla="*/ 6857 w 2116256"/>
                <a:gd name="connsiteY53" fmla="*/ 1034894 h 3236923"/>
                <a:gd name="connsiteX54" fmla="*/ 538010 w 2116256"/>
                <a:gd name="connsiteY54" fmla="*/ 1872188 h 3236923"/>
                <a:gd name="connsiteX55" fmla="*/ 962892 w 2116256"/>
                <a:gd name="connsiteY55" fmla="*/ 2106262 h 3236923"/>
                <a:gd name="connsiteX56" fmla="*/ 974211 w 2116256"/>
                <a:gd name="connsiteY56" fmla="*/ 2109943 h 3236923"/>
                <a:gd name="connsiteX57" fmla="*/ 974248 w 2116256"/>
                <a:gd name="connsiteY57" fmla="*/ 2109470 h 3236923"/>
                <a:gd name="connsiteX58" fmla="*/ 983110 w 2116256"/>
                <a:gd name="connsiteY58" fmla="*/ 1969651 h 3236923"/>
                <a:gd name="connsiteX59" fmla="*/ 989081 w 2116256"/>
                <a:gd name="connsiteY59" fmla="*/ 1850813 h 3236923"/>
                <a:gd name="connsiteX60" fmla="*/ 928009 w 2116256"/>
                <a:gd name="connsiteY60" fmla="*/ 1814317 h 3236923"/>
                <a:gd name="connsiteX61" fmla="*/ 364334 w 2116256"/>
                <a:gd name="connsiteY61" fmla="*/ 875382 h 3236923"/>
                <a:gd name="connsiteX62" fmla="*/ 331189 w 2116256"/>
                <a:gd name="connsiteY62" fmla="*/ 626187 h 3236923"/>
                <a:gd name="connsiteX63" fmla="*/ 331582 w 2116256"/>
                <a:gd name="connsiteY63" fmla="*/ 546902 h 3236923"/>
                <a:gd name="connsiteX64" fmla="*/ 339953 w 2116256"/>
                <a:gd name="connsiteY64" fmla="*/ 662988 h 3236923"/>
                <a:gd name="connsiteX65" fmla="*/ 393129 w 2116256"/>
                <a:gd name="connsiteY65" fmla="*/ 910745 h 3236923"/>
                <a:gd name="connsiteX66" fmla="*/ 989331 w 2116256"/>
                <a:gd name="connsiteY66" fmla="*/ 177643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94" fmla="*/ 1228062 w 2116256"/>
                <a:gd name="connsiteY94" fmla="*/ 0 h 323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116256" h="3236923">
                  <a:moveTo>
                    <a:pt x="1033899" y="34311"/>
                  </a:moveTo>
                  <a:lnTo>
                    <a:pt x="1033899" y="34319"/>
                  </a:lnTo>
                  <a:cubicBezTo>
                    <a:pt x="1033899" y="34320"/>
                    <a:pt x="1033898" y="34320"/>
                    <a:pt x="1033898" y="34321"/>
                  </a:cubicBezTo>
                  <a:cubicBezTo>
                    <a:pt x="1033898" y="34318"/>
                    <a:pt x="1033899" y="34314"/>
                    <a:pt x="1033899" y="34311"/>
                  </a:cubicBezTo>
                  <a:close/>
                  <a:moveTo>
                    <a:pt x="1228062" y="0"/>
                  </a:moveTo>
                  <a:lnTo>
                    <a:pt x="1232416" y="46989"/>
                  </a:lnTo>
                  <a:cubicBezTo>
                    <a:pt x="1232355" y="90971"/>
                    <a:pt x="1228136" y="135707"/>
                    <a:pt x="1219433" y="180679"/>
                  </a:cubicBezTo>
                  <a:cubicBezTo>
                    <a:pt x="1199850" y="281866"/>
                    <a:pt x="1159651" y="373472"/>
                    <a:pt x="1104468" y="451430"/>
                  </a:cubicBezTo>
                  <a:lnTo>
                    <a:pt x="1055688" y="511019"/>
                  </a:lnTo>
                  <a:lnTo>
                    <a:pt x="1054932" y="581921"/>
                  </a:lnTo>
                  <a:cubicBezTo>
                    <a:pt x="1053840" y="664656"/>
                    <a:pt x="1052295" y="752785"/>
                    <a:pt x="1050486" y="843040"/>
                  </a:cubicBezTo>
                  <a:cubicBezTo>
                    <a:pt x="1050088" y="861159"/>
                    <a:pt x="1049689" y="879277"/>
                    <a:pt x="1049291" y="897396"/>
                  </a:cubicBezTo>
                  <a:lnTo>
                    <a:pt x="1135838" y="845534"/>
                  </a:lnTo>
                  <a:cubicBezTo>
                    <a:pt x="1301532" y="721952"/>
                    <a:pt x="1410470" y="512668"/>
                    <a:pt x="1410470" y="275294"/>
                  </a:cubicBezTo>
                  <a:lnTo>
                    <a:pt x="1398737" y="146800"/>
                  </a:lnTo>
                  <a:lnTo>
                    <a:pt x="1411940" y="192106"/>
                  </a:lnTo>
                  <a:cubicBezTo>
                    <a:pt x="1420238" y="235299"/>
                    <a:pt x="1424595" y="280021"/>
                    <a:pt x="1424595" y="325827"/>
                  </a:cubicBezTo>
                  <a:cubicBezTo>
                    <a:pt x="1424595" y="566311"/>
                    <a:pt x="1304490" y="776913"/>
                    <a:pt x="1124690" y="893285"/>
                  </a:cubicBezTo>
                  <a:lnTo>
                    <a:pt x="1048467" y="934851"/>
                  </a:lnTo>
                  <a:lnTo>
                    <a:pt x="1044462" y="1116914"/>
                  </a:lnTo>
                  <a:cubicBezTo>
                    <a:pt x="1041245" y="1253771"/>
                    <a:pt x="1037863" y="1388059"/>
                    <a:pt x="1034958" y="1508746"/>
                  </a:cubicBezTo>
                  <a:lnTo>
                    <a:pt x="1034619" y="1523165"/>
                  </a:lnTo>
                  <a:lnTo>
                    <a:pt x="1127265" y="1462971"/>
                  </a:lnTo>
                  <a:cubicBezTo>
                    <a:pt x="1341365" y="1306735"/>
                    <a:pt x="1520776" y="1053397"/>
                    <a:pt x="1612578" y="743084"/>
                  </a:cubicBezTo>
                  <a:cubicBezTo>
                    <a:pt x="1634960" y="667426"/>
                    <a:pt x="1651074" y="591963"/>
                    <a:pt x="1661255" y="517582"/>
                  </a:cubicBezTo>
                  <a:lnTo>
                    <a:pt x="1667576" y="411635"/>
                  </a:lnTo>
                  <a:cubicBezTo>
                    <a:pt x="1668167" y="435790"/>
                    <a:pt x="1668757" y="459946"/>
                    <a:pt x="1669348" y="484101"/>
                  </a:cubicBezTo>
                  <a:cubicBezTo>
                    <a:pt x="1665586" y="558591"/>
                    <a:pt x="1656155" y="634597"/>
                    <a:pt x="1640657" y="711266"/>
                  </a:cubicBezTo>
                  <a:cubicBezTo>
                    <a:pt x="1563165" y="1094610"/>
                    <a:pt x="1352361" y="1403788"/>
                    <a:pt x="1095304" y="1559559"/>
                  </a:cubicBezTo>
                  <a:lnTo>
                    <a:pt x="1032978" y="1592979"/>
                  </a:lnTo>
                  <a:lnTo>
                    <a:pt x="1032237" y="1624490"/>
                  </a:lnTo>
                  <a:cubicBezTo>
                    <a:pt x="1030560" y="1698087"/>
                    <a:pt x="1029190" y="1764004"/>
                    <a:pt x="1028317" y="1818974"/>
                  </a:cubicBezTo>
                  <a:lnTo>
                    <a:pt x="1025845" y="1948960"/>
                  </a:lnTo>
                  <a:lnTo>
                    <a:pt x="1138745" y="1925414"/>
                  </a:lnTo>
                  <a:cubicBezTo>
                    <a:pt x="1257254" y="1894955"/>
                    <a:pt x="1377771" y="1846668"/>
                    <a:pt x="1494733" y="1780066"/>
                  </a:cubicBezTo>
                  <a:cubicBezTo>
                    <a:pt x="1869009" y="1566941"/>
                    <a:pt x="2100579" y="1226805"/>
                    <a:pt x="2110115" y="924549"/>
                  </a:cubicBezTo>
                  <a:cubicBezTo>
                    <a:pt x="2109493" y="904251"/>
                    <a:pt x="2108872" y="883953"/>
                    <a:pt x="2108250" y="863655"/>
                  </a:cubicBezTo>
                  <a:lnTo>
                    <a:pt x="2113662" y="896883"/>
                  </a:lnTo>
                  <a:cubicBezTo>
                    <a:pt x="2144018" y="1216247"/>
                    <a:pt x="1906034" y="1596194"/>
                    <a:pt x="1500568" y="1827080"/>
                  </a:cubicBezTo>
                  <a:cubicBezTo>
                    <a:pt x="1344619" y="1915882"/>
                    <a:pt x="1182349" y="1972126"/>
                    <a:pt x="1026946" y="1996961"/>
                  </a:cubicBezTo>
                  <a:lnTo>
                    <a:pt x="1024790" y="1997221"/>
                  </a:lnTo>
                  <a:cubicBezTo>
                    <a:pt x="1023832" y="2035482"/>
                    <a:pt x="1022875" y="2073743"/>
                    <a:pt x="1021917" y="2112004"/>
                  </a:cubicBezTo>
                  <a:cubicBezTo>
                    <a:pt x="1014702" y="2371580"/>
                    <a:pt x="1006090" y="2540801"/>
                    <a:pt x="1005495" y="2709766"/>
                  </a:cubicBezTo>
                  <a:cubicBezTo>
                    <a:pt x="1004701" y="2935053"/>
                    <a:pt x="1006246" y="3134182"/>
                    <a:pt x="1023552" y="3170694"/>
                  </a:cubicBezTo>
                  <a:cubicBezTo>
                    <a:pt x="1043412" y="3205965"/>
                    <a:pt x="992639" y="3221234"/>
                    <a:pt x="975981" y="3224117"/>
                  </a:cubicBezTo>
                  <a:cubicBezTo>
                    <a:pt x="959322" y="3227001"/>
                    <a:pt x="932174" y="3267371"/>
                    <a:pt x="923600" y="3187995"/>
                  </a:cubicBezTo>
                  <a:cubicBezTo>
                    <a:pt x="915025" y="3108620"/>
                    <a:pt x="913339" y="2976321"/>
                    <a:pt x="924534" y="2747867"/>
                  </a:cubicBezTo>
                  <a:cubicBezTo>
                    <a:pt x="930131" y="2633640"/>
                    <a:pt x="942101" y="2507017"/>
                    <a:pt x="954965" y="2355938"/>
                  </a:cubicBezTo>
                  <a:lnTo>
                    <a:pt x="971114" y="2149526"/>
                  </a:lnTo>
                  <a:lnTo>
                    <a:pt x="956040" y="2144623"/>
                  </a:lnTo>
                  <a:cubicBezTo>
                    <a:pt x="815612" y="2093777"/>
                    <a:pt x="669977" y="2015226"/>
                    <a:pt x="531159" y="1910549"/>
                  </a:cubicBezTo>
                  <a:cubicBezTo>
                    <a:pt x="170232" y="1638388"/>
                    <a:pt x="-33561" y="1273348"/>
                    <a:pt x="4544" y="1010972"/>
                  </a:cubicBezTo>
                  <a:lnTo>
                    <a:pt x="10557" y="984108"/>
                  </a:lnTo>
                  <a:lnTo>
                    <a:pt x="6857" y="1034894"/>
                  </a:lnTo>
                  <a:cubicBezTo>
                    <a:pt x="5573" y="1290598"/>
                    <a:pt x="204847" y="1620962"/>
                    <a:pt x="538010" y="1872188"/>
                  </a:cubicBezTo>
                  <a:cubicBezTo>
                    <a:pt x="676828" y="1976865"/>
                    <a:pt x="822463" y="2055416"/>
                    <a:pt x="962892" y="2106262"/>
                  </a:cubicBezTo>
                  <a:lnTo>
                    <a:pt x="974211" y="2109943"/>
                  </a:lnTo>
                  <a:cubicBezTo>
                    <a:pt x="974223" y="2109785"/>
                    <a:pt x="974236" y="2109628"/>
                    <a:pt x="974248" y="2109470"/>
                  </a:cubicBezTo>
                  <a:cubicBezTo>
                    <a:pt x="977346" y="2064832"/>
                    <a:pt x="980328" y="2018289"/>
                    <a:pt x="983110" y="1969651"/>
                  </a:cubicBezTo>
                  <a:lnTo>
                    <a:pt x="989081" y="1850813"/>
                  </a:lnTo>
                  <a:lnTo>
                    <a:pt x="928009" y="1814317"/>
                  </a:lnTo>
                  <a:cubicBezTo>
                    <a:pt x="666981" y="1638902"/>
                    <a:pt x="449452" y="1296458"/>
                    <a:pt x="364334" y="875382"/>
                  </a:cubicBezTo>
                  <a:cubicBezTo>
                    <a:pt x="347310" y="791167"/>
                    <a:pt x="336389" y="707793"/>
                    <a:pt x="331189" y="626187"/>
                  </a:cubicBezTo>
                  <a:lnTo>
                    <a:pt x="331582" y="546902"/>
                  </a:lnTo>
                  <a:lnTo>
                    <a:pt x="339953" y="662988"/>
                  </a:lnTo>
                  <a:cubicBezTo>
                    <a:pt x="351595" y="744598"/>
                    <a:pt x="369214" y="827505"/>
                    <a:pt x="393129" y="910745"/>
                  </a:cubicBezTo>
                  <a:cubicBezTo>
                    <a:pt x="505230" y="1300931"/>
                    <a:pt x="730779" y="1611850"/>
                    <a:pt x="989331" y="1776430"/>
                  </a:cubicBezTo>
                  <a:lnTo>
                    <a:pt x="997906" y="1643312"/>
                  </a:lnTo>
                  <a:cubicBezTo>
                    <a:pt x="1002795" y="1518308"/>
                    <a:pt x="1007861" y="1377064"/>
                    <a:pt x="1012613" y="1230525"/>
                  </a:cubicBezTo>
                  <a:cubicBezTo>
                    <a:pt x="1013000" y="1217936"/>
                    <a:pt x="1013386" y="1205347"/>
                    <a:pt x="1013773" y="1192758"/>
                  </a:cubicBezTo>
                  <a:lnTo>
                    <a:pt x="947490" y="1138701"/>
                  </a:lnTo>
                  <a:cubicBezTo>
                    <a:pt x="785826" y="982213"/>
                    <a:pt x="677836" y="699014"/>
                    <a:pt x="677836" y="375633"/>
                  </a:cubicBezTo>
                  <a:cubicBezTo>
                    <a:pt x="677836" y="314036"/>
                    <a:pt x="681754" y="253898"/>
                    <a:pt x="689215" y="195816"/>
                  </a:cubicBezTo>
                  <a:lnTo>
                    <a:pt x="701086" y="134893"/>
                  </a:lnTo>
                  <a:lnTo>
                    <a:pt x="690536" y="307681"/>
                  </a:lnTo>
                  <a:cubicBezTo>
                    <a:pt x="690536" y="626881"/>
                    <a:pt x="788486" y="908307"/>
                    <a:pt x="937466" y="1074489"/>
                  </a:cubicBezTo>
                  <a:lnTo>
                    <a:pt x="1015264" y="1144211"/>
                  </a:lnTo>
                  <a:lnTo>
                    <a:pt x="1019443" y="1008113"/>
                  </a:lnTo>
                  <a:cubicBezTo>
                    <a:pt x="1025915" y="784466"/>
                    <a:pt x="1031125" y="561218"/>
                    <a:pt x="1033413" y="375309"/>
                  </a:cubicBezTo>
                  <a:cubicBezTo>
                    <a:pt x="1033502" y="363120"/>
                    <a:pt x="1033590" y="350930"/>
                    <a:pt x="1033679" y="338741"/>
                  </a:cubicBezTo>
                  <a:lnTo>
                    <a:pt x="995319" y="304310"/>
                  </a:lnTo>
                  <a:cubicBezTo>
                    <a:pt x="956242" y="263240"/>
                    <a:pt x="923357" y="215562"/>
                    <a:pt x="898485" y="161857"/>
                  </a:cubicBezTo>
                  <a:cubicBezTo>
                    <a:pt x="881904" y="126055"/>
                    <a:pt x="869670" y="89266"/>
                    <a:pt x="861564" y="52020"/>
                  </a:cubicBezTo>
                  <a:lnTo>
                    <a:pt x="857144" y="11060"/>
                  </a:lnTo>
                  <a:lnTo>
                    <a:pt x="893010" y="116424"/>
                  </a:lnTo>
                  <a:cubicBezTo>
                    <a:pt x="914492" y="162809"/>
                    <a:pt x="941516" y="204958"/>
                    <a:pt x="973016" y="242515"/>
                  </a:cubicBezTo>
                  <a:lnTo>
                    <a:pt x="1033971" y="298710"/>
                  </a:lnTo>
                  <a:cubicBezTo>
                    <a:pt x="1034203" y="266878"/>
                    <a:pt x="1034434" y="235046"/>
                    <a:pt x="1034666" y="203214"/>
                  </a:cubicBezTo>
                  <a:lnTo>
                    <a:pt x="1033898" y="34321"/>
                  </a:lnTo>
                  <a:lnTo>
                    <a:pt x="1047395" y="71193"/>
                  </a:lnTo>
                  <a:cubicBezTo>
                    <a:pt x="1054070" y="113104"/>
                    <a:pt x="1056651" y="215811"/>
                    <a:pt x="1056659" y="353168"/>
                  </a:cubicBezTo>
                  <a:cubicBezTo>
                    <a:pt x="1056512" y="388717"/>
                    <a:pt x="1056364" y="424266"/>
                    <a:pt x="1056217" y="459815"/>
                  </a:cubicBezTo>
                  <a:lnTo>
                    <a:pt x="1079072" y="435918"/>
                  </a:lnTo>
                  <a:cubicBezTo>
                    <a:pt x="1144660" y="349364"/>
                    <a:pt x="1192615" y="244908"/>
                    <a:pt x="1215167" y="128382"/>
                  </a:cubicBezTo>
                  <a:lnTo>
                    <a:pt x="1228062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60000">
                  <a:srgbClr val="92D05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137B446-4B6B-4831-A553-4D00E95FB1E1}"/>
              </a:ext>
            </a:extLst>
          </p:cNvPr>
          <p:cNvGrpSpPr/>
          <p:nvPr/>
        </p:nvGrpSpPr>
        <p:grpSpPr>
          <a:xfrm>
            <a:off x="6789686" y="1188027"/>
            <a:ext cx="2260393" cy="2239132"/>
            <a:chOff x="6789686" y="1188027"/>
            <a:chExt cx="2260393" cy="2239132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34CC435-2F1C-4FFD-826F-FBA8F106A0FC}"/>
                </a:ext>
              </a:extLst>
            </p:cNvPr>
            <p:cNvGrpSpPr/>
            <p:nvPr/>
          </p:nvGrpSpPr>
          <p:grpSpPr>
            <a:xfrm>
              <a:off x="6789686" y="1443626"/>
              <a:ext cx="2260393" cy="1704920"/>
              <a:chOff x="6789686" y="4328910"/>
              <a:chExt cx="2260393" cy="1704920"/>
            </a:xfrm>
          </p:grpSpPr>
          <p:sp>
            <p:nvSpPr>
              <p:cNvPr id="27" name="楕円 1020">
                <a:extLst>
                  <a:ext uri="{FF2B5EF4-FFF2-40B4-BE49-F238E27FC236}">
                    <a16:creationId xmlns:a16="http://schemas.microsoft.com/office/drawing/2014/main" id="{8ECB355F-390D-4C13-B412-844AF5A2970B}"/>
                  </a:ext>
                </a:extLst>
              </p:cNvPr>
              <p:cNvSpPr/>
              <p:nvPr/>
            </p:nvSpPr>
            <p:spPr>
              <a:xfrm>
                <a:off x="6894633" y="4730755"/>
                <a:ext cx="2050499" cy="130307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8487BED-3F7E-4A59-A34C-3F70D0DB5D58}"/>
                  </a:ext>
                </a:extLst>
              </p:cNvPr>
              <p:cNvSpPr/>
              <p:nvPr/>
            </p:nvSpPr>
            <p:spPr>
              <a:xfrm>
                <a:off x="6789686" y="4328910"/>
                <a:ext cx="2260393" cy="1637465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DEE906F-7F62-409E-BA61-C56045603BCC}"/>
                </a:ext>
              </a:extLst>
            </p:cNvPr>
            <p:cNvGrpSpPr/>
            <p:nvPr/>
          </p:nvGrpSpPr>
          <p:grpSpPr>
            <a:xfrm rot="1775593">
              <a:off x="7163157" y="1188027"/>
              <a:ext cx="1314849" cy="2239132"/>
              <a:chOff x="4386994" y="1153915"/>
              <a:chExt cx="2108052" cy="254905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779D1E7-3460-42E0-9973-9D46C9BB9A5E}"/>
                  </a:ext>
                </a:extLst>
              </p:cNvPr>
              <p:cNvGrpSpPr/>
              <p:nvPr/>
            </p:nvGrpSpPr>
            <p:grpSpPr>
              <a:xfrm rot="670181">
                <a:off x="4386994" y="1153915"/>
                <a:ext cx="1348625" cy="2251958"/>
                <a:chOff x="1785867" y="1968503"/>
                <a:chExt cx="2820683" cy="3802167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3E7E7F50-3D40-4A4D-A767-A03FFF43B62C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B38597D-89FE-4CD0-A3D3-7D260FA78339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38228A5-AE28-4756-B4A5-939746326B13}"/>
                  </a:ext>
                </a:extLst>
              </p:cNvPr>
              <p:cNvGrpSpPr/>
              <p:nvPr/>
            </p:nvGrpSpPr>
            <p:grpSpPr>
              <a:xfrm rot="2499807" flipH="1">
                <a:off x="5041185" y="1237057"/>
                <a:ext cx="1453861" cy="2465917"/>
                <a:chOff x="1785867" y="1968503"/>
                <a:chExt cx="2820683" cy="3802167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AACA478A-CE63-42BC-AE66-495731DB6EAD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E2C35B6-45CC-4217-A067-006A5297AE29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9661F7-1064-42E0-98FA-40B883D58D33}"/>
                  </a:ext>
                </a:extLst>
              </p:cNvPr>
              <p:cNvGrpSpPr/>
              <p:nvPr/>
            </p:nvGrpSpPr>
            <p:grpSpPr>
              <a:xfrm rot="1800000">
                <a:off x="4560730" y="1386207"/>
                <a:ext cx="1670642" cy="2251958"/>
                <a:chOff x="1785867" y="1968503"/>
                <a:chExt cx="2820683" cy="3802167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94D775A4-CAD9-4F3D-AFC0-6E0A210CC244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008000"/>
                    </a:gs>
                    <a:gs pos="100000">
                      <a:srgbClr val="0033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63D181B-A231-4CA1-AD9A-4DB2018DC8AA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00B050"/>
                    </a:gs>
                    <a:gs pos="60000">
                      <a:srgbClr val="92D05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102AA53-68C3-4D58-9957-FC3AD699061F}"/>
              </a:ext>
            </a:extLst>
          </p:cNvPr>
          <p:cNvGrpSpPr/>
          <p:nvPr/>
        </p:nvGrpSpPr>
        <p:grpSpPr>
          <a:xfrm>
            <a:off x="3827027" y="3930091"/>
            <a:ext cx="2108052" cy="2549059"/>
            <a:chOff x="4386994" y="1153915"/>
            <a:chExt cx="2108052" cy="254905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45674C8-C3B5-4E5C-8702-B81AE683E7F9}"/>
                </a:ext>
              </a:extLst>
            </p:cNvPr>
            <p:cNvGrpSpPr/>
            <p:nvPr/>
          </p:nvGrpSpPr>
          <p:grpSpPr>
            <a:xfrm rot="670181">
              <a:off x="4386994" y="1153915"/>
              <a:ext cx="1348625" cy="2251958"/>
              <a:chOff x="1785867" y="1968503"/>
              <a:chExt cx="2820683" cy="3802167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91C1D86-0DAF-4610-985B-612197667ED6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F2560DE-7FD6-44EB-8460-CF36B3A7F4EC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E751F3BA-5412-4777-8B04-32265D8993B9}"/>
                </a:ext>
              </a:extLst>
            </p:cNvPr>
            <p:cNvGrpSpPr/>
            <p:nvPr/>
          </p:nvGrpSpPr>
          <p:grpSpPr>
            <a:xfrm rot="2499807" flipH="1">
              <a:off x="5041185" y="1237057"/>
              <a:ext cx="1453861" cy="2465917"/>
              <a:chOff x="1785867" y="1968503"/>
              <a:chExt cx="2820683" cy="3802167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3266E99-13BA-4F00-BB0F-D714287E99FD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6A7FB1B-D267-4018-8181-539AB2857F5F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62F393D-5396-48D4-B6E9-E716D8F89316}"/>
                </a:ext>
              </a:extLst>
            </p:cNvPr>
            <p:cNvGrpSpPr/>
            <p:nvPr/>
          </p:nvGrpSpPr>
          <p:grpSpPr>
            <a:xfrm rot="1800000">
              <a:off x="4560730" y="1386207"/>
              <a:ext cx="1670642" cy="2251958"/>
              <a:chOff x="1785867" y="1968503"/>
              <a:chExt cx="2820683" cy="3802167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2250D94-6A51-4533-9622-59BC7D129A57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0066"/>
                  </a:gs>
                  <a:gs pos="60000">
                    <a:srgbClr val="800000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5C2E52B-F00A-4B94-86BB-242824B48FE0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50000">
                    <a:srgbClr val="800000"/>
                  </a:gs>
                  <a:gs pos="100000">
                    <a:srgbClr val="CC006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661CB21-E3D7-44E9-9113-F7F345A310F2}"/>
              </a:ext>
            </a:extLst>
          </p:cNvPr>
          <p:cNvGrpSpPr/>
          <p:nvPr/>
        </p:nvGrpSpPr>
        <p:grpSpPr>
          <a:xfrm>
            <a:off x="1097930" y="3833769"/>
            <a:ext cx="1873870" cy="2525901"/>
            <a:chOff x="1785867" y="1968503"/>
            <a:chExt cx="2820683" cy="3802167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188944D-982C-4F4A-A0FB-581D38DA0C5D}"/>
                </a:ext>
              </a:extLst>
            </p:cNvPr>
            <p:cNvSpPr/>
            <p:nvPr/>
          </p:nvSpPr>
          <p:spPr>
            <a:xfrm>
              <a:off x="1785867" y="1968503"/>
              <a:ext cx="2820683" cy="2896413"/>
            </a:xfrm>
            <a:custGeom>
              <a:avLst/>
              <a:gdLst>
                <a:gd name="connsiteX0" fmla="*/ 1383150 w 2994878"/>
                <a:gd name="connsiteY0" fmla="*/ 0 h 3199279"/>
                <a:gd name="connsiteX1" fmla="*/ 1569648 w 2994878"/>
                <a:gd name="connsiteY1" fmla="*/ 281539 h 3199279"/>
                <a:gd name="connsiteX2" fmla="*/ 1623746 w 2994878"/>
                <a:gd name="connsiteY2" fmla="*/ 444928 h 3199279"/>
                <a:gd name="connsiteX3" fmla="*/ 1716937 w 2994878"/>
                <a:gd name="connsiteY3" fmla="*/ 383574 h 3199279"/>
                <a:gd name="connsiteX4" fmla="*/ 1741503 w 2994878"/>
                <a:gd name="connsiteY4" fmla="*/ 484485 h 3199279"/>
                <a:gd name="connsiteX5" fmla="*/ 1750088 w 2994878"/>
                <a:gd name="connsiteY5" fmla="*/ 570304 h 3199279"/>
                <a:gd name="connsiteX6" fmla="*/ 1849546 w 2994878"/>
                <a:gd name="connsiteY6" fmla="*/ 507081 h 3199279"/>
                <a:gd name="connsiteX7" fmla="*/ 1875854 w 2994878"/>
                <a:gd name="connsiteY7" fmla="*/ 616646 h 3199279"/>
                <a:gd name="connsiteX8" fmla="*/ 1882735 w 2994878"/>
                <a:gd name="connsiteY8" fmla="*/ 693098 h 3199279"/>
                <a:gd name="connsiteX9" fmla="*/ 1970814 w 2994878"/>
                <a:gd name="connsiteY9" fmla="*/ 644478 h 3199279"/>
                <a:gd name="connsiteX10" fmla="*/ 1994610 w 2994878"/>
                <a:gd name="connsiteY10" fmla="*/ 754840 h 3199279"/>
                <a:gd name="connsiteX11" fmla="*/ 1994969 w 2994878"/>
                <a:gd name="connsiteY11" fmla="*/ 771086 h 3199279"/>
                <a:gd name="connsiteX12" fmla="*/ 2051775 w 2994878"/>
                <a:gd name="connsiteY12" fmla="*/ 739727 h 3199279"/>
                <a:gd name="connsiteX13" fmla="*/ 2075573 w 2994878"/>
                <a:gd name="connsiteY13" fmla="*/ 850090 h 3199279"/>
                <a:gd name="connsiteX14" fmla="*/ 2076465 w 2994878"/>
                <a:gd name="connsiteY14" fmla="*/ 890521 h 3199279"/>
                <a:gd name="connsiteX15" fmla="*/ 2168458 w 2994878"/>
                <a:gd name="connsiteY15" fmla="*/ 839740 h 3199279"/>
                <a:gd name="connsiteX16" fmla="*/ 2192254 w 2994878"/>
                <a:gd name="connsiteY16" fmla="*/ 950103 h 3199279"/>
                <a:gd name="connsiteX17" fmla="*/ 2193054 w 2994878"/>
                <a:gd name="connsiteY17" fmla="*/ 986319 h 3199279"/>
                <a:gd name="connsiteX18" fmla="*/ 2294664 w 2994878"/>
                <a:gd name="connsiteY18" fmla="*/ 930229 h 3199279"/>
                <a:gd name="connsiteX19" fmla="*/ 2318460 w 2994878"/>
                <a:gd name="connsiteY19" fmla="*/ 1040592 h 3199279"/>
                <a:gd name="connsiteX20" fmla="*/ 2319458 w 2994878"/>
                <a:gd name="connsiteY20" fmla="*/ 1085800 h 3199279"/>
                <a:gd name="connsiteX21" fmla="*/ 2419306 w 2994878"/>
                <a:gd name="connsiteY21" fmla="*/ 1038269 h 3199279"/>
                <a:gd name="connsiteX22" fmla="*/ 2435346 w 2994878"/>
                <a:gd name="connsiteY22" fmla="*/ 1149941 h 3199279"/>
                <a:gd name="connsiteX23" fmla="*/ 2433684 w 2994878"/>
                <a:gd name="connsiteY23" fmla="*/ 1200704 h 3199279"/>
                <a:gd name="connsiteX24" fmla="*/ 2509794 w 2994878"/>
                <a:gd name="connsiteY24" fmla="*/ 1164474 h 3199279"/>
                <a:gd name="connsiteX25" fmla="*/ 2525833 w 2994878"/>
                <a:gd name="connsiteY25" fmla="*/ 1276145 h 3199279"/>
                <a:gd name="connsiteX26" fmla="*/ 2525244 w 2994878"/>
                <a:gd name="connsiteY26" fmla="*/ 1294122 h 3199279"/>
                <a:gd name="connsiteX27" fmla="*/ 2585640 w 2994878"/>
                <a:gd name="connsiteY27" fmla="*/ 1267545 h 3199279"/>
                <a:gd name="connsiteX28" fmla="*/ 2598048 w 2994878"/>
                <a:gd name="connsiteY28" fmla="*/ 1363688 h 3199279"/>
                <a:gd name="connsiteX29" fmla="*/ 2595008 w 2994878"/>
                <a:gd name="connsiteY29" fmla="*/ 1404874 h 3199279"/>
                <a:gd name="connsiteX30" fmla="*/ 2668982 w 2994878"/>
                <a:gd name="connsiteY30" fmla="*/ 1372319 h 3199279"/>
                <a:gd name="connsiteX31" fmla="*/ 2681392 w 2994878"/>
                <a:gd name="connsiteY31" fmla="*/ 1468462 h 3199279"/>
                <a:gd name="connsiteX32" fmla="*/ 2677675 w 2994878"/>
                <a:gd name="connsiteY32" fmla="*/ 1518801 h 3199279"/>
                <a:gd name="connsiteX33" fmla="*/ 2723752 w 2994878"/>
                <a:gd name="connsiteY33" fmla="*/ 1498524 h 3199279"/>
                <a:gd name="connsiteX34" fmla="*/ 2736162 w 2994878"/>
                <a:gd name="connsiteY34" fmla="*/ 1594667 h 3199279"/>
                <a:gd name="connsiteX35" fmla="*/ 2731435 w 2994878"/>
                <a:gd name="connsiteY35" fmla="*/ 1658689 h 3199279"/>
                <a:gd name="connsiteX36" fmla="*/ 2793404 w 2994878"/>
                <a:gd name="connsiteY36" fmla="*/ 1634128 h 3199279"/>
                <a:gd name="connsiteX37" fmla="*/ 2803356 w 2994878"/>
                <a:gd name="connsiteY37" fmla="*/ 1730847 h 3199279"/>
                <a:gd name="connsiteX38" fmla="*/ 2796140 w 2994878"/>
                <a:gd name="connsiteY38" fmla="*/ 1780156 h 3199279"/>
                <a:gd name="connsiteX39" fmla="*/ 2856425 w 2994878"/>
                <a:gd name="connsiteY39" fmla="*/ 1763360 h 3199279"/>
                <a:gd name="connsiteX40" fmla="*/ 2856126 w 2994878"/>
                <a:gd name="connsiteY40" fmla="*/ 1860587 h 3199279"/>
                <a:gd name="connsiteX41" fmla="*/ 2848934 w 2994878"/>
                <a:gd name="connsiteY41" fmla="*/ 1888645 h 3199279"/>
                <a:gd name="connsiteX42" fmla="*/ 2896908 w 2994878"/>
                <a:gd name="connsiteY42" fmla="*/ 1875280 h 3199279"/>
                <a:gd name="connsiteX43" fmla="*/ 2872637 w 2994878"/>
                <a:gd name="connsiteY43" fmla="*/ 2066021 h 3199279"/>
                <a:gd name="connsiteX44" fmla="*/ 2871630 w 2994878"/>
                <a:gd name="connsiteY44" fmla="*/ 2067957 h 3199279"/>
                <a:gd name="connsiteX45" fmla="*/ 2994878 w 2994878"/>
                <a:gd name="connsiteY45" fmla="*/ 2060326 h 3199279"/>
                <a:gd name="connsiteX46" fmla="*/ 2868698 w 2994878"/>
                <a:gd name="connsiteY46" fmla="*/ 2318019 h 3199279"/>
                <a:gd name="connsiteX47" fmla="*/ 2807506 w 2994878"/>
                <a:gd name="connsiteY47" fmla="*/ 2367200 h 3199279"/>
                <a:gd name="connsiteX48" fmla="*/ 2884552 w 2994878"/>
                <a:gd name="connsiteY48" fmla="*/ 2374540 h 3199279"/>
                <a:gd name="connsiteX49" fmla="*/ 2778249 w 2994878"/>
                <a:gd name="connsiteY49" fmla="*/ 2493393 h 3199279"/>
                <a:gd name="connsiteX50" fmla="*/ 2755712 w 2994878"/>
                <a:gd name="connsiteY50" fmla="*/ 2501967 h 3199279"/>
                <a:gd name="connsiteX51" fmla="*/ 2817877 w 2994878"/>
                <a:gd name="connsiteY51" fmla="*/ 2507889 h 3199279"/>
                <a:gd name="connsiteX52" fmla="*/ 2762826 w 2994878"/>
                <a:gd name="connsiteY52" fmla="*/ 2594299 h 3199279"/>
                <a:gd name="connsiteX53" fmla="*/ 2723319 w 2994878"/>
                <a:gd name="connsiteY53" fmla="*/ 2619307 h 3199279"/>
                <a:gd name="connsiteX54" fmla="*/ 2752355 w 2994878"/>
                <a:gd name="connsiteY54" fmla="*/ 2624990 h 3199279"/>
                <a:gd name="connsiteX55" fmla="*/ 2647783 w 2994878"/>
                <a:gd name="connsiteY55" fmla="*/ 2698929 h 3199279"/>
                <a:gd name="connsiteX56" fmla="*/ 2607511 w 2994878"/>
                <a:gd name="connsiteY56" fmla="*/ 2705305 h 3199279"/>
                <a:gd name="connsiteX57" fmla="*/ 2659487 w 2994878"/>
                <a:gd name="connsiteY57" fmla="*/ 2715477 h 3199279"/>
                <a:gd name="connsiteX58" fmla="*/ 2554916 w 2994878"/>
                <a:gd name="connsiteY58" fmla="*/ 2789415 h 3199279"/>
                <a:gd name="connsiteX59" fmla="*/ 2537166 w 2994878"/>
                <a:gd name="connsiteY59" fmla="*/ 2792226 h 3199279"/>
                <a:gd name="connsiteX60" fmla="*/ 2595194 w 2994878"/>
                <a:gd name="connsiteY60" fmla="*/ 2803582 h 3199279"/>
                <a:gd name="connsiteX61" fmla="*/ 2353333 w 2994878"/>
                <a:gd name="connsiteY61" fmla="*/ 2889923 h 3199279"/>
                <a:gd name="connsiteX62" fmla="*/ 2278336 w 2994878"/>
                <a:gd name="connsiteY62" fmla="*/ 2885011 h 3199279"/>
                <a:gd name="connsiteX63" fmla="*/ 2287282 w 2994878"/>
                <a:gd name="connsiteY63" fmla="*/ 2904568 h 3199279"/>
                <a:gd name="connsiteX64" fmla="*/ 1407942 w 2994878"/>
                <a:gd name="connsiteY64" fmla="*/ 3199279 h 3199279"/>
                <a:gd name="connsiteX65" fmla="*/ 1400408 w 2994878"/>
                <a:gd name="connsiteY65" fmla="*/ 3197204 h 3199279"/>
                <a:gd name="connsiteX66" fmla="*/ 485459 w 2994878"/>
                <a:gd name="connsiteY66" fmla="*/ 2952044 h 3199279"/>
                <a:gd name="connsiteX67" fmla="*/ 485458 w 2994878"/>
                <a:gd name="connsiteY67" fmla="*/ 2952044 h 3199279"/>
                <a:gd name="connsiteX68" fmla="*/ 512498 w 2994878"/>
                <a:gd name="connsiteY68" fmla="*/ 2878827 h 3199279"/>
                <a:gd name="connsiteX69" fmla="*/ 504256 w 2994878"/>
                <a:gd name="connsiteY69" fmla="*/ 2877522 h 3199279"/>
                <a:gd name="connsiteX70" fmla="*/ 399684 w 2994878"/>
                <a:gd name="connsiteY70" fmla="*/ 2803582 h 3199279"/>
                <a:gd name="connsiteX71" fmla="*/ 457713 w 2994878"/>
                <a:gd name="connsiteY71" fmla="*/ 2792225 h 3199279"/>
                <a:gd name="connsiteX72" fmla="*/ 439962 w 2994878"/>
                <a:gd name="connsiteY72" fmla="*/ 2789416 h 3199279"/>
                <a:gd name="connsiteX73" fmla="*/ 335391 w 2994878"/>
                <a:gd name="connsiteY73" fmla="*/ 2715476 h 3199279"/>
                <a:gd name="connsiteX74" fmla="*/ 387368 w 2994878"/>
                <a:gd name="connsiteY74" fmla="*/ 2705305 h 3199279"/>
                <a:gd name="connsiteX75" fmla="*/ 347094 w 2994878"/>
                <a:gd name="connsiteY75" fmla="*/ 2698929 h 3199279"/>
                <a:gd name="connsiteX76" fmla="*/ 242524 w 2994878"/>
                <a:gd name="connsiteY76" fmla="*/ 2624990 h 3199279"/>
                <a:gd name="connsiteX77" fmla="*/ 271559 w 2994878"/>
                <a:gd name="connsiteY77" fmla="*/ 2619307 h 3199279"/>
                <a:gd name="connsiteX78" fmla="*/ 232051 w 2994878"/>
                <a:gd name="connsiteY78" fmla="*/ 2594299 h 3199279"/>
                <a:gd name="connsiteX79" fmla="*/ 177001 w 2994878"/>
                <a:gd name="connsiteY79" fmla="*/ 2507888 h 3199279"/>
                <a:gd name="connsiteX80" fmla="*/ 239166 w 2994878"/>
                <a:gd name="connsiteY80" fmla="*/ 2501968 h 3199279"/>
                <a:gd name="connsiteX81" fmla="*/ 216629 w 2994878"/>
                <a:gd name="connsiteY81" fmla="*/ 2493392 h 3199279"/>
                <a:gd name="connsiteX82" fmla="*/ 110327 w 2994878"/>
                <a:gd name="connsiteY82" fmla="*/ 2374541 h 3199279"/>
                <a:gd name="connsiteX83" fmla="*/ 187372 w 2994878"/>
                <a:gd name="connsiteY83" fmla="*/ 2367201 h 3199279"/>
                <a:gd name="connsiteX84" fmla="*/ 126180 w 2994878"/>
                <a:gd name="connsiteY84" fmla="*/ 2318019 h 3199279"/>
                <a:gd name="connsiteX85" fmla="*/ 0 w 2994878"/>
                <a:gd name="connsiteY85" fmla="*/ 2060326 h 3199279"/>
                <a:gd name="connsiteX86" fmla="*/ 123248 w 2994878"/>
                <a:gd name="connsiteY86" fmla="*/ 2067957 h 3199279"/>
                <a:gd name="connsiteX87" fmla="*/ 122241 w 2994878"/>
                <a:gd name="connsiteY87" fmla="*/ 2066020 h 3199279"/>
                <a:gd name="connsiteX88" fmla="*/ 97971 w 2994878"/>
                <a:gd name="connsiteY88" fmla="*/ 1875280 h 3199279"/>
                <a:gd name="connsiteX89" fmla="*/ 145944 w 2994878"/>
                <a:gd name="connsiteY89" fmla="*/ 1888645 h 3199279"/>
                <a:gd name="connsiteX90" fmla="*/ 138752 w 2994878"/>
                <a:gd name="connsiteY90" fmla="*/ 1860588 h 3199279"/>
                <a:gd name="connsiteX91" fmla="*/ 138453 w 2994878"/>
                <a:gd name="connsiteY91" fmla="*/ 1763360 h 3199279"/>
                <a:gd name="connsiteX92" fmla="*/ 198738 w 2994878"/>
                <a:gd name="connsiteY92" fmla="*/ 1780155 h 3199279"/>
                <a:gd name="connsiteX93" fmla="*/ 191522 w 2994878"/>
                <a:gd name="connsiteY93" fmla="*/ 1730847 h 3199279"/>
                <a:gd name="connsiteX94" fmla="*/ 201475 w 2994878"/>
                <a:gd name="connsiteY94" fmla="*/ 1634129 h 3199279"/>
                <a:gd name="connsiteX95" fmla="*/ 263442 w 2994878"/>
                <a:gd name="connsiteY95" fmla="*/ 1658688 h 3199279"/>
                <a:gd name="connsiteX96" fmla="*/ 258716 w 2994878"/>
                <a:gd name="connsiteY96" fmla="*/ 1594667 h 3199279"/>
                <a:gd name="connsiteX97" fmla="*/ 271126 w 2994878"/>
                <a:gd name="connsiteY97" fmla="*/ 1498525 h 3199279"/>
                <a:gd name="connsiteX98" fmla="*/ 317203 w 2994878"/>
                <a:gd name="connsiteY98" fmla="*/ 1518802 h 3199279"/>
                <a:gd name="connsiteX99" fmla="*/ 313487 w 2994878"/>
                <a:gd name="connsiteY99" fmla="*/ 1468462 h 3199279"/>
                <a:gd name="connsiteX100" fmla="*/ 325895 w 2994878"/>
                <a:gd name="connsiteY100" fmla="*/ 1372319 h 3199279"/>
                <a:gd name="connsiteX101" fmla="*/ 399870 w 2994878"/>
                <a:gd name="connsiteY101" fmla="*/ 1404874 h 3199279"/>
                <a:gd name="connsiteX102" fmla="*/ 396830 w 2994878"/>
                <a:gd name="connsiteY102" fmla="*/ 1363687 h 3199279"/>
                <a:gd name="connsiteX103" fmla="*/ 409239 w 2994878"/>
                <a:gd name="connsiteY103" fmla="*/ 1267544 h 3199279"/>
                <a:gd name="connsiteX104" fmla="*/ 469634 w 2994878"/>
                <a:gd name="connsiteY104" fmla="*/ 1294121 h 3199279"/>
                <a:gd name="connsiteX105" fmla="*/ 469045 w 2994878"/>
                <a:gd name="connsiteY105" fmla="*/ 1276146 h 3199279"/>
                <a:gd name="connsiteX106" fmla="*/ 485084 w 2994878"/>
                <a:gd name="connsiteY106" fmla="*/ 1164473 h 3199279"/>
                <a:gd name="connsiteX107" fmla="*/ 561194 w 2994878"/>
                <a:gd name="connsiteY107" fmla="*/ 1200704 h 3199279"/>
                <a:gd name="connsiteX108" fmla="*/ 559532 w 2994878"/>
                <a:gd name="connsiteY108" fmla="*/ 1149941 h 3199279"/>
                <a:gd name="connsiteX109" fmla="*/ 575572 w 2994878"/>
                <a:gd name="connsiteY109" fmla="*/ 1038270 h 3199279"/>
                <a:gd name="connsiteX110" fmla="*/ 675420 w 2994878"/>
                <a:gd name="connsiteY110" fmla="*/ 1085800 h 3199279"/>
                <a:gd name="connsiteX111" fmla="*/ 676418 w 2994878"/>
                <a:gd name="connsiteY111" fmla="*/ 1040592 h 3199279"/>
                <a:gd name="connsiteX112" fmla="*/ 700215 w 2994878"/>
                <a:gd name="connsiteY112" fmla="*/ 930229 h 3199279"/>
                <a:gd name="connsiteX113" fmla="*/ 801823 w 2994878"/>
                <a:gd name="connsiteY113" fmla="*/ 986320 h 3199279"/>
                <a:gd name="connsiteX114" fmla="*/ 802624 w 2994878"/>
                <a:gd name="connsiteY114" fmla="*/ 950103 h 3199279"/>
                <a:gd name="connsiteX115" fmla="*/ 826420 w 2994878"/>
                <a:gd name="connsiteY115" fmla="*/ 839741 h 3199279"/>
                <a:gd name="connsiteX116" fmla="*/ 918413 w 2994878"/>
                <a:gd name="connsiteY116" fmla="*/ 890521 h 3199279"/>
                <a:gd name="connsiteX117" fmla="*/ 919306 w 2994878"/>
                <a:gd name="connsiteY117" fmla="*/ 850090 h 3199279"/>
                <a:gd name="connsiteX118" fmla="*/ 943103 w 2994878"/>
                <a:gd name="connsiteY118" fmla="*/ 739727 h 3199279"/>
                <a:gd name="connsiteX119" fmla="*/ 999910 w 2994878"/>
                <a:gd name="connsiteY119" fmla="*/ 771086 h 3199279"/>
                <a:gd name="connsiteX120" fmla="*/ 1000269 w 2994878"/>
                <a:gd name="connsiteY120" fmla="*/ 754840 h 3199279"/>
                <a:gd name="connsiteX121" fmla="*/ 1024064 w 2994878"/>
                <a:gd name="connsiteY121" fmla="*/ 644478 h 3199279"/>
                <a:gd name="connsiteX122" fmla="*/ 1112142 w 2994878"/>
                <a:gd name="connsiteY122" fmla="*/ 693098 h 3199279"/>
                <a:gd name="connsiteX123" fmla="*/ 1119025 w 2994878"/>
                <a:gd name="connsiteY123" fmla="*/ 616646 h 3199279"/>
                <a:gd name="connsiteX124" fmla="*/ 1145332 w 2994878"/>
                <a:gd name="connsiteY124" fmla="*/ 507081 h 3199279"/>
                <a:gd name="connsiteX125" fmla="*/ 1244790 w 2994878"/>
                <a:gd name="connsiteY125" fmla="*/ 570304 h 3199279"/>
                <a:gd name="connsiteX126" fmla="*/ 1253375 w 2994878"/>
                <a:gd name="connsiteY126" fmla="*/ 484484 h 3199279"/>
                <a:gd name="connsiteX127" fmla="*/ 1277941 w 2994878"/>
                <a:gd name="connsiteY127" fmla="*/ 383574 h 3199279"/>
                <a:gd name="connsiteX128" fmla="*/ 1360269 w 2994878"/>
                <a:gd name="connsiteY128" fmla="*/ 437776 h 3199279"/>
                <a:gd name="connsiteX129" fmla="*/ 1361621 w 2994878"/>
                <a:gd name="connsiteY129" fmla="*/ 422951 h 3199279"/>
                <a:gd name="connsiteX130" fmla="*/ 1383150 w 2994878"/>
                <a:gd name="connsiteY130" fmla="*/ 2 h 3199279"/>
                <a:gd name="connsiteX0" fmla="*/ 1383150 w 2994878"/>
                <a:gd name="connsiteY0" fmla="*/ 0 h 3343824"/>
                <a:gd name="connsiteX1" fmla="*/ 1569648 w 2994878"/>
                <a:gd name="connsiteY1" fmla="*/ 281539 h 3343824"/>
                <a:gd name="connsiteX2" fmla="*/ 1623746 w 2994878"/>
                <a:gd name="connsiteY2" fmla="*/ 444928 h 3343824"/>
                <a:gd name="connsiteX3" fmla="*/ 1716937 w 2994878"/>
                <a:gd name="connsiteY3" fmla="*/ 383574 h 3343824"/>
                <a:gd name="connsiteX4" fmla="*/ 1741503 w 2994878"/>
                <a:gd name="connsiteY4" fmla="*/ 484485 h 3343824"/>
                <a:gd name="connsiteX5" fmla="*/ 1750088 w 2994878"/>
                <a:gd name="connsiteY5" fmla="*/ 570304 h 3343824"/>
                <a:gd name="connsiteX6" fmla="*/ 1849546 w 2994878"/>
                <a:gd name="connsiteY6" fmla="*/ 507081 h 3343824"/>
                <a:gd name="connsiteX7" fmla="*/ 1875854 w 2994878"/>
                <a:gd name="connsiteY7" fmla="*/ 616646 h 3343824"/>
                <a:gd name="connsiteX8" fmla="*/ 1882735 w 2994878"/>
                <a:gd name="connsiteY8" fmla="*/ 693098 h 3343824"/>
                <a:gd name="connsiteX9" fmla="*/ 1970814 w 2994878"/>
                <a:gd name="connsiteY9" fmla="*/ 644478 h 3343824"/>
                <a:gd name="connsiteX10" fmla="*/ 1994610 w 2994878"/>
                <a:gd name="connsiteY10" fmla="*/ 754840 h 3343824"/>
                <a:gd name="connsiteX11" fmla="*/ 1994969 w 2994878"/>
                <a:gd name="connsiteY11" fmla="*/ 771086 h 3343824"/>
                <a:gd name="connsiteX12" fmla="*/ 2051775 w 2994878"/>
                <a:gd name="connsiteY12" fmla="*/ 739727 h 3343824"/>
                <a:gd name="connsiteX13" fmla="*/ 2075573 w 2994878"/>
                <a:gd name="connsiteY13" fmla="*/ 850090 h 3343824"/>
                <a:gd name="connsiteX14" fmla="*/ 2076465 w 2994878"/>
                <a:gd name="connsiteY14" fmla="*/ 890521 h 3343824"/>
                <a:gd name="connsiteX15" fmla="*/ 2168458 w 2994878"/>
                <a:gd name="connsiteY15" fmla="*/ 839740 h 3343824"/>
                <a:gd name="connsiteX16" fmla="*/ 2192254 w 2994878"/>
                <a:gd name="connsiteY16" fmla="*/ 950103 h 3343824"/>
                <a:gd name="connsiteX17" fmla="*/ 2193054 w 2994878"/>
                <a:gd name="connsiteY17" fmla="*/ 986319 h 3343824"/>
                <a:gd name="connsiteX18" fmla="*/ 2294664 w 2994878"/>
                <a:gd name="connsiteY18" fmla="*/ 930229 h 3343824"/>
                <a:gd name="connsiteX19" fmla="*/ 2318460 w 2994878"/>
                <a:gd name="connsiteY19" fmla="*/ 1040592 h 3343824"/>
                <a:gd name="connsiteX20" fmla="*/ 2319458 w 2994878"/>
                <a:gd name="connsiteY20" fmla="*/ 1085800 h 3343824"/>
                <a:gd name="connsiteX21" fmla="*/ 2419306 w 2994878"/>
                <a:gd name="connsiteY21" fmla="*/ 1038269 h 3343824"/>
                <a:gd name="connsiteX22" fmla="*/ 2435346 w 2994878"/>
                <a:gd name="connsiteY22" fmla="*/ 1149941 h 3343824"/>
                <a:gd name="connsiteX23" fmla="*/ 2433684 w 2994878"/>
                <a:gd name="connsiteY23" fmla="*/ 1200704 h 3343824"/>
                <a:gd name="connsiteX24" fmla="*/ 2509794 w 2994878"/>
                <a:gd name="connsiteY24" fmla="*/ 1164474 h 3343824"/>
                <a:gd name="connsiteX25" fmla="*/ 2525833 w 2994878"/>
                <a:gd name="connsiteY25" fmla="*/ 1276145 h 3343824"/>
                <a:gd name="connsiteX26" fmla="*/ 2525244 w 2994878"/>
                <a:gd name="connsiteY26" fmla="*/ 1294122 h 3343824"/>
                <a:gd name="connsiteX27" fmla="*/ 2585640 w 2994878"/>
                <a:gd name="connsiteY27" fmla="*/ 1267545 h 3343824"/>
                <a:gd name="connsiteX28" fmla="*/ 2598048 w 2994878"/>
                <a:gd name="connsiteY28" fmla="*/ 1363688 h 3343824"/>
                <a:gd name="connsiteX29" fmla="*/ 2595008 w 2994878"/>
                <a:gd name="connsiteY29" fmla="*/ 1404874 h 3343824"/>
                <a:gd name="connsiteX30" fmla="*/ 2668982 w 2994878"/>
                <a:gd name="connsiteY30" fmla="*/ 1372319 h 3343824"/>
                <a:gd name="connsiteX31" fmla="*/ 2681392 w 2994878"/>
                <a:gd name="connsiteY31" fmla="*/ 1468462 h 3343824"/>
                <a:gd name="connsiteX32" fmla="*/ 2677675 w 2994878"/>
                <a:gd name="connsiteY32" fmla="*/ 1518801 h 3343824"/>
                <a:gd name="connsiteX33" fmla="*/ 2723752 w 2994878"/>
                <a:gd name="connsiteY33" fmla="*/ 1498524 h 3343824"/>
                <a:gd name="connsiteX34" fmla="*/ 2736162 w 2994878"/>
                <a:gd name="connsiteY34" fmla="*/ 1594667 h 3343824"/>
                <a:gd name="connsiteX35" fmla="*/ 2731435 w 2994878"/>
                <a:gd name="connsiteY35" fmla="*/ 1658689 h 3343824"/>
                <a:gd name="connsiteX36" fmla="*/ 2793404 w 2994878"/>
                <a:gd name="connsiteY36" fmla="*/ 1634128 h 3343824"/>
                <a:gd name="connsiteX37" fmla="*/ 2803356 w 2994878"/>
                <a:gd name="connsiteY37" fmla="*/ 1730847 h 3343824"/>
                <a:gd name="connsiteX38" fmla="*/ 2796140 w 2994878"/>
                <a:gd name="connsiteY38" fmla="*/ 1780156 h 3343824"/>
                <a:gd name="connsiteX39" fmla="*/ 2856425 w 2994878"/>
                <a:gd name="connsiteY39" fmla="*/ 1763360 h 3343824"/>
                <a:gd name="connsiteX40" fmla="*/ 2856126 w 2994878"/>
                <a:gd name="connsiteY40" fmla="*/ 1860587 h 3343824"/>
                <a:gd name="connsiteX41" fmla="*/ 2848934 w 2994878"/>
                <a:gd name="connsiteY41" fmla="*/ 1888645 h 3343824"/>
                <a:gd name="connsiteX42" fmla="*/ 2896908 w 2994878"/>
                <a:gd name="connsiteY42" fmla="*/ 1875280 h 3343824"/>
                <a:gd name="connsiteX43" fmla="*/ 2872637 w 2994878"/>
                <a:gd name="connsiteY43" fmla="*/ 2066021 h 3343824"/>
                <a:gd name="connsiteX44" fmla="*/ 2871630 w 2994878"/>
                <a:gd name="connsiteY44" fmla="*/ 2067957 h 3343824"/>
                <a:gd name="connsiteX45" fmla="*/ 2994878 w 2994878"/>
                <a:gd name="connsiteY45" fmla="*/ 2060326 h 3343824"/>
                <a:gd name="connsiteX46" fmla="*/ 2868698 w 2994878"/>
                <a:gd name="connsiteY46" fmla="*/ 2318019 h 3343824"/>
                <a:gd name="connsiteX47" fmla="*/ 2807506 w 2994878"/>
                <a:gd name="connsiteY47" fmla="*/ 2367200 h 3343824"/>
                <a:gd name="connsiteX48" fmla="*/ 2884552 w 2994878"/>
                <a:gd name="connsiteY48" fmla="*/ 2374540 h 3343824"/>
                <a:gd name="connsiteX49" fmla="*/ 2778249 w 2994878"/>
                <a:gd name="connsiteY49" fmla="*/ 2493393 h 3343824"/>
                <a:gd name="connsiteX50" fmla="*/ 2755712 w 2994878"/>
                <a:gd name="connsiteY50" fmla="*/ 2501967 h 3343824"/>
                <a:gd name="connsiteX51" fmla="*/ 2817877 w 2994878"/>
                <a:gd name="connsiteY51" fmla="*/ 2507889 h 3343824"/>
                <a:gd name="connsiteX52" fmla="*/ 2762826 w 2994878"/>
                <a:gd name="connsiteY52" fmla="*/ 2594299 h 3343824"/>
                <a:gd name="connsiteX53" fmla="*/ 2723319 w 2994878"/>
                <a:gd name="connsiteY53" fmla="*/ 2619307 h 3343824"/>
                <a:gd name="connsiteX54" fmla="*/ 2752355 w 2994878"/>
                <a:gd name="connsiteY54" fmla="*/ 2624990 h 3343824"/>
                <a:gd name="connsiteX55" fmla="*/ 2647783 w 2994878"/>
                <a:gd name="connsiteY55" fmla="*/ 2698929 h 3343824"/>
                <a:gd name="connsiteX56" fmla="*/ 2607511 w 2994878"/>
                <a:gd name="connsiteY56" fmla="*/ 2705305 h 3343824"/>
                <a:gd name="connsiteX57" fmla="*/ 2659487 w 2994878"/>
                <a:gd name="connsiteY57" fmla="*/ 2715477 h 3343824"/>
                <a:gd name="connsiteX58" fmla="*/ 2554916 w 2994878"/>
                <a:gd name="connsiteY58" fmla="*/ 2789415 h 3343824"/>
                <a:gd name="connsiteX59" fmla="*/ 2537166 w 2994878"/>
                <a:gd name="connsiteY59" fmla="*/ 2792226 h 3343824"/>
                <a:gd name="connsiteX60" fmla="*/ 2595194 w 2994878"/>
                <a:gd name="connsiteY60" fmla="*/ 2803582 h 3343824"/>
                <a:gd name="connsiteX61" fmla="*/ 2353333 w 2994878"/>
                <a:gd name="connsiteY61" fmla="*/ 2889923 h 3343824"/>
                <a:gd name="connsiteX62" fmla="*/ 2278336 w 2994878"/>
                <a:gd name="connsiteY62" fmla="*/ 2885011 h 3343824"/>
                <a:gd name="connsiteX63" fmla="*/ 2287282 w 2994878"/>
                <a:gd name="connsiteY63" fmla="*/ 2904568 h 3343824"/>
                <a:gd name="connsiteX64" fmla="*/ 1407942 w 2994878"/>
                <a:gd name="connsiteY64" fmla="*/ 3199279 h 3343824"/>
                <a:gd name="connsiteX65" fmla="*/ 1400408 w 2994878"/>
                <a:gd name="connsiteY65" fmla="*/ 3343822 h 3343824"/>
                <a:gd name="connsiteX66" fmla="*/ 485459 w 2994878"/>
                <a:gd name="connsiteY66" fmla="*/ 2952044 h 3343824"/>
                <a:gd name="connsiteX67" fmla="*/ 485458 w 2994878"/>
                <a:gd name="connsiteY67" fmla="*/ 2952044 h 3343824"/>
                <a:gd name="connsiteX68" fmla="*/ 512498 w 2994878"/>
                <a:gd name="connsiteY68" fmla="*/ 2878827 h 3343824"/>
                <a:gd name="connsiteX69" fmla="*/ 504256 w 2994878"/>
                <a:gd name="connsiteY69" fmla="*/ 2877522 h 3343824"/>
                <a:gd name="connsiteX70" fmla="*/ 399684 w 2994878"/>
                <a:gd name="connsiteY70" fmla="*/ 2803582 h 3343824"/>
                <a:gd name="connsiteX71" fmla="*/ 457713 w 2994878"/>
                <a:gd name="connsiteY71" fmla="*/ 2792225 h 3343824"/>
                <a:gd name="connsiteX72" fmla="*/ 439962 w 2994878"/>
                <a:gd name="connsiteY72" fmla="*/ 2789416 h 3343824"/>
                <a:gd name="connsiteX73" fmla="*/ 335391 w 2994878"/>
                <a:gd name="connsiteY73" fmla="*/ 2715476 h 3343824"/>
                <a:gd name="connsiteX74" fmla="*/ 387368 w 2994878"/>
                <a:gd name="connsiteY74" fmla="*/ 2705305 h 3343824"/>
                <a:gd name="connsiteX75" fmla="*/ 347094 w 2994878"/>
                <a:gd name="connsiteY75" fmla="*/ 2698929 h 3343824"/>
                <a:gd name="connsiteX76" fmla="*/ 242524 w 2994878"/>
                <a:gd name="connsiteY76" fmla="*/ 2624990 h 3343824"/>
                <a:gd name="connsiteX77" fmla="*/ 271559 w 2994878"/>
                <a:gd name="connsiteY77" fmla="*/ 2619307 h 3343824"/>
                <a:gd name="connsiteX78" fmla="*/ 232051 w 2994878"/>
                <a:gd name="connsiteY78" fmla="*/ 2594299 h 3343824"/>
                <a:gd name="connsiteX79" fmla="*/ 177001 w 2994878"/>
                <a:gd name="connsiteY79" fmla="*/ 2507888 h 3343824"/>
                <a:gd name="connsiteX80" fmla="*/ 239166 w 2994878"/>
                <a:gd name="connsiteY80" fmla="*/ 2501968 h 3343824"/>
                <a:gd name="connsiteX81" fmla="*/ 216629 w 2994878"/>
                <a:gd name="connsiteY81" fmla="*/ 2493392 h 3343824"/>
                <a:gd name="connsiteX82" fmla="*/ 110327 w 2994878"/>
                <a:gd name="connsiteY82" fmla="*/ 2374541 h 3343824"/>
                <a:gd name="connsiteX83" fmla="*/ 187372 w 2994878"/>
                <a:gd name="connsiteY83" fmla="*/ 2367201 h 3343824"/>
                <a:gd name="connsiteX84" fmla="*/ 126180 w 2994878"/>
                <a:gd name="connsiteY84" fmla="*/ 2318019 h 3343824"/>
                <a:gd name="connsiteX85" fmla="*/ 0 w 2994878"/>
                <a:gd name="connsiteY85" fmla="*/ 2060326 h 3343824"/>
                <a:gd name="connsiteX86" fmla="*/ 123248 w 2994878"/>
                <a:gd name="connsiteY86" fmla="*/ 2067957 h 3343824"/>
                <a:gd name="connsiteX87" fmla="*/ 122241 w 2994878"/>
                <a:gd name="connsiteY87" fmla="*/ 2066020 h 3343824"/>
                <a:gd name="connsiteX88" fmla="*/ 97971 w 2994878"/>
                <a:gd name="connsiteY88" fmla="*/ 1875280 h 3343824"/>
                <a:gd name="connsiteX89" fmla="*/ 145944 w 2994878"/>
                <a:gd name="connsiteY89" fmla="*/ 1888645 h 3343824"/>
                <a:gd name="connsiteX90" fmla="*/ 138752 w 2994878"/>
                <a:gd name="connsiteY90" fmla="*/ 1860588 h 3343824"/>
                <a:gd name="connsiteX91" fmla="*/ 138453 w 2994878"/>
                <a:gd name="connsiteY91" fmla="*/ 1763360 h 3343824"/>
                <a:gd name="connsiteX92" fmla="*/ 198738 w 2994878"/>
                <a:gd name="connsiteY92" fmla="*/ 1780155 h 3343824"/>
                <a:gd name="connsiteX93" fmla="*/ 191522 w 2994878"/>
                <a:gd name="connsiteY93" fmla="*/ 1730847 h 3343824"/>
                <a:gd name="connsiteX94" fmla="*/ 201475 w 2994878"/>
                <a:gd name="connsiteY94" fmla="*/ 1634129 h 3343824"/>
                <a:gd name="connsiteX95" fmla="*/ 263442 w 2994878"/>
                <a:gd name="connsiteY95" fmla="*/ 1658688 h 3343824"/>
                <a:gd name="connsiteX96" fmla="*/ 258716 w 2994878"/>
                <a:gd name="connsiteY96" fmla="*/ 1594667 h 3343824"/>
                <a:gd name="connsiteX97" fmla="*/ 271126 w 2994878"/>
                <a:gd name="connsiteY97" fmla="*/ 1498525 h 3343824"/>
                <a:gd name="connsiteX98" fmla="*/ 317203 w 2994878"/>
                <a:gd name="connsiteY98" fmla="*/ 1518802 h 3343824"/>
                <a:gd name="connsiteX99" fmla="*/ 313487 w 2994878"/>
                <a:gd name="connsiteY99" fmla="*/ 1468462 h 3343824"/>
                <a:gd name="connsiteX100" fmla="*/ 325895 w 2994878"/>
                <a:gd name="connsiteY100" fmla="*/ 1372319 h 3343824"/>
                <a:gd name="connsiteX101" fmla="*/ 399870 w 2994878"/>
                <a:gd name="connsiteY101" fmla="*/ 1404874 h 3343824"/>
                <a:gd name="connsiteX102" fmla="*/ 396830 w 2994878"/>
                <a:gd name="connsiteY102" fmla="*/ 1363687 h 3343824"/>
                <a:gd name="connsiteX103" fmla="*/ 409239 w 2994878"/>
                <a:gd name="connsiteY103" fmla="*/ 1267544 h 3343824"/>
                <a:gd name="connsiteX104" fmla="*/ 469634 w 2994878"/>
                <a:gd name="connsiteY104" fmla="*/ 1294121 h 3343824"/>
                <a:gd name="connsiteX105" fmla="*/ 469045 w 2994878"/>
                <a:gd name="connsiteY105" fmla="*/ 1276146 h 3343824"/>
                <a:gd name="connsiteX106" fmla="*/ 485084 w 2994878"/>
                <a:gd name="connsiteY106" fmla="*/ 1164473 h 3343824"/>
                <a:gd name="connsiteX107" fmla="*/ 561194 w 2994878"/>
                <a:gd name="connsiteY107" fmla="*/ 1200704 h 3343824"/>
                <a:gd name="connsiteX108" fmla="*/ 559532 w 2994878"/>
                <a:gd name="connsiteY108" fmla="*/ 1149941 h 3343824"/>
                <a:gd name="connsiteX109" fmla="*/ 575572 w 2994878"/>
                <a:gd name="connsiteY109" fmla="*/ 1038270 h 3343824"/>
                <a:gd name="connsiteX110" fmla="*/ 675420 w 2994878"/>
                <a:gd name="connsiteY110" fmla="*/ 1085800 h 3343824"/>
                <a:gd name="connsiteX111" fmla="*/ 676418 w 2994878"/>
                <a:gd name="connsiteY111" fmla="*/ 1040592 h 3343824"/>
                <a:gd name="connsiteX112" fmla="*/ 700215 w 2994878"/>
                <a:gd name="connsiteY112" fmla="*/ 930229 h 3343824"/>
                <a:gd name="connsiteX113" fmla="*/ 801823 w 2994878"/>
                <a:gd name="connsiteY113" fmla="*/ 986320 h 3343824"/>
                <a:gd name="connsiteX114" fmla="*/ 802624 w 2994878"/>
                <a:gd name="connsiteY114" fmla="*/ 950103 h 3343824"/>
                <a:gd name="connsiteX115" fmla="*/ 826420 w 2994878"/>
                <a:gd name="connsiteY115" fmla="*/ 839741 h 3343824"/>
                <a:gd name="connsiteX116" fmla="*/ 918413 w 2994878"/>
                <a:gd name="connsiteY116" fmla="*/ 890521 h 3343824"/>
                <a:gd name="connsiteX117" fmla="*/ 919306 w 2994878"/>
                <a:gd name="connsiteY117" fmla="*/ 850090 h 3343824"/>
                <a:gd name="connsiteX118" fmla="*/ 943103 w 2994878"/>
                <a:gd name="connsiteY118" fmla="*/ 739727 h 3343824"/>
                <a:gd name="connsiteX119" fmla="*/ 999910 w 2994878"/>
                <a:gd name="connsiteY119" fmla="*/ 771086 h 3343824"/>
                <a:gd name="connsiteX120" fmla="*/ 1000269 w 2994878"/>
                <a:gd name="connsiteY120" fmla="*/ 754840 h 3343824"/>
                <a:gd name="connsiteX121" fmla="*/ 1024064 w 2994878"/>
                <a:gd name="connsiteY121" fmla="*/ 644478 h 3343824"/>
                <a:gd name="connsiteX122" fmla="*/ 1112142 w 2994878"/>
                <a:gd name="connsiteY122" fmla="*/ 693098 h 3343824"/>
                <a:gd name="connsiteX123" fmla="*/ 1119025 w 2994878"/>
                <a:gd name="connsiteY123" fmla="*/ 616646 h 3343824"/>
                <a:gd name="connsiteX124" fmla="*/ 1145332 w 2994878"/>
                <a:gd name="connsiteY124" fmla="*/ 507081 h 3343824"/>
                <a:gd name="connsiteX125" fmla="*/ 1244790 w 2994878"/>
                <a:gd name="connsiteY125" fmla="*/ 570304 h 3343824"/>
                <a:gd name="connsiteX126" fmla="*/ 1253375 w 2994878"/>
                <a:gd name="connsiteY126" fmla="*/ 484484 h 3343824"/>
                <a:gd name="connsiteX127" fmla="*/ 1277941 w 2994878"/>
                <a:gd name="connsiteY127" fmla="*/ 383574 h 3343824"/>
                <a:gd name="connsiteX128" fmla="*/ 1360269 w 2994878"/>
                <a:gd name="connsiteY128" fmla="*/ 437776 h 3343824"/>
                <a:gd name="connsiteX129" fmla="*/ 1361621 w 2994878"/>
                <a:gd name="connsiteY129" fmla="*/ 422951 h 3343824"/>
                <a:gd name="connsiteX130" fmla="*/ 1383150 w 2994878"/>
                <a:gd name="connsiteY130" fmla="*/ 2 h 3343824"/>
                <a:gd name="connsiteX131" fmla="*/ 1383150 w 2994878"/>
                <a:gd name="connsiteY131" fmla="*/ 0 h 3343824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2287282 w 2994878"/>
                <a:gd name="connsiteY63" fmla="*/ 2904568 h 3343822"/>
                <a:gd name="connsiteX64" fmla="*/ 1400408 w 2994878"/>
                <a:gd name="connsiteY64" fmla="*/ 3343822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485459 w 2994878"/>
                <a:gd name="connsiteY64" fmla="*/ 2952044 h 3343822"/>
                <a:gd name="connsiteX65" fmla="*/ 485458 w 2994878"/>
                <a:gd name="connsiteY65" fmla="*/ 2952044 h 3343822"/>
                <a:gd name="connsiteX66" fmla="*/ 512498 w 2994878"/>
                <a:gd name="connsiteY66" fmla="*/ 2878827 h 3343822"/>
                <a:gd name="connsiteX67" fmla="*/ 504256 w 2994878"/>
                <a:gd name="connsiteY67" fmla="*/ 2877522 h 3343822"/>
                <a:gd name="connsiteX68" fmla="*/ 399684 w 2994878"/>
                <a:gd name="connsiteY68" fmla="*/ 2803582 h 3343822"/>
                <a:gd name="connsiteX69" fmla="*/ 457713 w 2994878"/>
                <a:gd name="connsiteY69" fmla="*/ 2792225 h 3343822"/>
                <a:gd name="connsiteX70" fmla="*/ 439962 w 2994878"/>
                <a:gd name="connsiteY70" fmla="*/ 2789416 h 3343822"/>
                <a:gd name="connsiteX71" fmla="*/ 335391 w 2994878"/>
                <a:gd name="connsiteY71" fmla="*/ 2715476 h 3343822"/>
                <a:gd name="connsiteX72" fmla="*/ 387368 w 2994878"/>
                <a:gd name="connsiteY72" fmla="*/ 2705305 h 3343822"/>
                <a:gd name="connsiteX73" fmla="*/ 347094 w 2994878"/>
                <a:gd name="connsiteY73" fmla="*/ 2698929 h 3343822"/>
                <a:gd name="connsiteX74" fmla="*/ 242524 w 2994878"/>
                <a:gd name="connsiteY74" fmla="*/ 2624990 h 3343822"/>
                <a:gd name="connsiteX75" fmla="*/ 271559 w 2994878"/>
                <a:gd name="connsiteY75" fmla="*/ 2619307 h 3343822"/>
                <a:gd name="connsiteX76" fmla="*/ 232051 w 2994878"/>
                <a:gd name="connsiteY76" fmla="*/ 2594299 h 3343822"/>
                <a:gd name="connsiteX77" fmla="*/ 177001 w 2994878"/>
                <a:gd name="connsiteY77" fmla="*/ 2507888 h 3343822"/>
                <a:gd name="connsiteX78" fmla="*/ 239166 w 2994878"/>
                <a:gd name="connsiteY78" fmla="*/ 2501968 h 3343822"/>
                <a:gd name="connsiteX79" fmla="*/ 216629 w 2994878"/>
                <a:gd name="connsiteY79" fmla="*/ 2493392 h 3343822"/>
                <a:gd name="connsiteX80" fmla="*/ 110327 w 2994878"/>
                <a:gd name="connsiteY80" fmla="*/ 2374541 h 3343822"/>
                <a:gd name="connsiteX81" fmla="*/ 187372 w 2994878"/>
                <a:gd name="connsiteY81" fmla="*/ 2367201 h 3343822"/>
                <a:gd name="connsiteX82" fmla="*/ 126180 w 2994878"/>
                <a:gd name="connsiteY82" fmla="*/ 2318019 h 3343822"/>
                <a:gd name="connsiteX83" fmla="*/ 0 w 2994878"/>
                <a:gd name="connsiteY83" fmla="*/ 2060326 h 3343822"/>
                <a:gd name="connsiteX84" fmla="*/ 123248 w 2994878"/>
                <a:gd name="connsiteY84" fmla="*/ 2067957 h 3343822"/>
                <a:gd name="connsiteX85" fmla="*/ 122241 w 2994878"/>
                <a:gd name="connsiteY85" fmla="*/ 2066020 h 3343822"/>
                <a:gd name="connsiteX86" fmla="*/ 97971 w 2994878"/>
                <a:gd name="connsiteY86" fmla="*/ 1875280 h 3343822"/>
                <a:gd name="connsiteX87" fmla="*/ 145944 w 2994878"/>
                <a:gd name="connsiteY87" fmla="*/ 1888645 h 3343822"/>
                <a:gd name="connsiteX88" fmla="*/ 138752 w 2994878"/>
                <a:gd name="connsiteY88" fmla="*/ 1860588 h 3343822"/>
                <a:gd name="connsiteX89" fmla="*/ 138453 w 2994878"/>
                <a:gd name="connsiteY89" fmla="*/ 1763360 h 3343822"/>
                <a:gd name="connsiteX90" fmla="*/ 198738 w 2994878"/>
                <a:gd name="connsiteY90" fmla="*/ 1780155 h 3343822"/>
                <a:gd name="connsiteX91" fmla="*/ 191522 w 2994878"/>
                <a:gd name="connsiteY91" fmla="*/ 1730847 h 3343822"/>
                <a:gd name="connsiteX92" fmla="*/ 201475 w 2994878"/>
                <a:gd name="connsiteY92" fmla="*/ 1634129 h 3343822"/>
                <a:gd name="connsiteX93" fmla="*/ 263442 w 2994878"/>
                <a:gd name="connsiteY93" fmla="*/ 1658688 h 3343822"/>
                <a:gd name="connsiteX94" fmla="*/ 258716 w 2994878"/>
                <a:gd name="connsiteY94" fmla="*/ 1594667 h 3343822"/>
                <a:gd name="connsiteX95" fmla="*/ 271126 w 2994878"/>
                <a:gd name="connsiteY95" fmla="*/ 1498525 h 3343822"/>
                <a:gd name="connsiteX96" fmla="*/ 317203 w 2994878"/>
                <a:gd name="connsiteY96" fmla="*/ 1518802 h 3343822"/>
                <a:gd name="connsiteX97" fmla="*/ 313487 w 2994878"/>
                <a:gd name="connsiteY97" fmla="*/ 1468462 h 3343822"/>
                <a:gd name="connsiteX98" fmla="*/ 325895 w 2994878"/>
                <a:gd name="connsiteY98" fmla="*/ 1372319 h 3343822"/>
                <a:gd name="connsiteX99" fmla="*/ 399870 w 2994878"/>
                <a:gd name="connsiteY99" fmla="*/ 1404874 h 3343822"/>
                <a:gd name="connsiteX100" fmla="*/ 396830 w 2994878"/>
                <a:gd name="connsiteY100" fmla="*/ 1363687 h 3343822"/>
                <a:gd name="connsiteX101" fmla="*/ 409239 w 2994878"/>
                <a:gd name="connsiteY101" fmla="*/ 1267544 h 3343822"/>
                <a:gd name="connsiteX102" fmla="*/ 469634 w 2994878"/>
                <a:gd name="connsiteY102" fmla="*/ 1294121 h 3343822"/>
                <a:gd name="connsiteX103" fmla="*/ 469045 w 2994878"/>
                <a:gd name="connsiteY103" fmla="*/ 1276146 h 3343822"/>
                <a:gd name="connsiteX104" fmla="*/ 485084 w 2994878"/>
                <a:gd name="connsiteY104" fmla="*/ 1164473 h 3343822"/>
                <a:gd name="connsiteX105" fmla="*/ 561194 w 2994878"/>
                <a:gd name="connsiteY105" fmla="*/ 1200704 h 3343822"/>
                <a:gd name="connsiteX106" fmla="*/ 559532 w 2994878"/>
                <a:gd name="connsiteY106" fmla="*/ 1149941 h 3343822"/>
                <a:gd name="connsiteX107" fmla="*/ 575572 w 2994878"/>
                <a:gd name="connsiteY107" fmla="*/ 1038270 h 3343822"/>
                <a:gd name="connsiteX108" fmla="*/ 675420 w 2994878"/>
                <a:gd name="connsiteY108" fmla="*/ 1085800 h 3343822"/>
                <a:gd name="connsiteX109" fmla="*/ 676418 w 2994878"/>
                <a:gd name="connsiteY109" fmla="*/ 1040592 h 3343822"/>
                <a:gd name="connsiteX110" fmla="*/ 700215 w 2994878"/>
                <a:gd name="connsiteY110" fmla="*/ 930229 h 3343822"/>
                <a:gd name="connsiteX111" fmla="*/ 801823 w 2994878"/>
                <a:gd name="connsiteY111" fmla="*/ 986320 h 3343822"/>
                <a:gd name="connsiteX112" fmla="*/ 802624 w 2994878"/>
                <a:gd name="connsiteY112" fmla="*/ 950103 h 3343822"/>
                <a:gd name="connsiteX113" fmla="*/ 826420 w 2994878"/>
                <a:gd name="connsiteY113" fmla="*/ 839741 h 3343822"/>
                <a:gd name="connsiteX114" fmla="*/ 918413 w 2994878"/>
                <a:gd name="connsiteY114" fmla="*/ 890521 h 3343822"/>
                <a:gd name="connsiteX115" fmla="*/ 919306 w 2994878"/>
                <a:gd name="connsiteY115" fmla="*/ 850090 h 3343822"/>
                <a:gd name="connsiteX116" fmla="*/ 943103 w 2994878"/>
                <a:gd name="connsiteY116" fmla="*/ 739727 h 3343822"/>
                <a:gd name="connsiteX117" fmla="*/ 999910 w 2994878"/>
                <a:gd name="connsiteY117" fmla="*/ 771086 h 3343822"/>
                <a:gd name="connsiteX118" fmla="*/ 1000269 w 2994878"/>
                <a:gd name="connsiteY118" fmla="*/ 754840 h 3343822"/>
                <a:gd name="connsiteX119" fmla="*/ 1024064 w 2994878"/>
                <a:gd name="connsiteY119" fmla="*/ 644478 h 3343822"/>
                <a:gd name="connsiteX120" fmla="*/ 1112142 w 2994878"/>
                <a:gd name="connsiteY120" fmla="*/ 693098 h 3343822"/>
                <a:gd name="connsiteX121" fmla="*/ 1119025 w 2994878"/>
                <a:gd name="connsiteY121" fmla="*/ 616646 h 3343822"/>
                <a:gd name="connsiteX122" fmla="*/ 1145332 w 2994878"/>
                <a:gd name="connsiteY122" fmla="*/ 507081 h 3343822"/>
                <a:gd name="connsiteX123" fmla="*/ 1244790 w 2994878"/>
                <a:gd name="connsiteY123" fmla="*/ 570304 h 3343822"/>
                <a:gd name="connsiteX124" fmla="*/ 1253375 w 2994878"/>
                <a:gd name="connsiteY124" fmla="*/ 484484 h 3343822"/>
                <a:gd name="connsiteX125" fmla="*/ 1277941 w 2994878"/>
                <a:gd name="connsiteY125" fmla="*/ 383574 h 3343822"/>
                <a:gd name="connsiteX126" fmla="*/ 1360269 w 2994878"/>
                <a:gd name="connsiteY126" fmla="*/ 437776 h 3343822"/>
                <a:gd name="connsiteX127" fmla="*/ 1361621 w 2994878"/>
                <a:gd name="connsiteY127" fmla="*/ 422951 h 3343822"/>
                <a:gd name="connsiteX128" fmla="*/ 1383150 w 2994878"/>
                <a:gd name="connsiteY128" fmla="*/ 2 h 3343822"/>
                <a:gd name="connsiteX129" fmla="*/ 1383150 w 2994878"/>
                <a:gd name="connsiteY129" fmla="*/ 0 h 334382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686089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472"/>
                <a:gd name="connsiteX1" fmla="*/ 1569648 w 2994878"/>
                <a:gd name="connsiteY1" fmla="*/ 281539 h 3344472"/>
                <a:gd name="connsiteX2" fmla="*/ 1623746 w 2994878"/>
                <a:gd name="connsiteY2" fmla="*/ 444928 h 3344472"/>
                <a:gd name="connsiteX3" fmla="*/ 1716937 w 2994878"/>
                <a:gd name="connsiteY3" fmla="*/ 383574 h 3344472"/>
                <a:gd name="connsiteX4" fmla="*/ 1741503 w 2994878"/>
                <a:gd name="connsiteY4" fmla="*/ 484485 h 3344472"/>
                <a:gd name="connsiteX5" fmla="*/ 1750088 w 2994878"/>
                <a:gd name="connsiteY5" fmla="*/ 570304 h 3344472"/>
                <a:gd name="connsiteX6" fmla="*/ 1849546 w 2994878"/>
                <a:gd name="connsiteY6" fmla="*/ 507081 h 3344472"/>
                <a:gd name="connsiteX7" fmla="*/ 1875854 w 2994878"/>
                <a:gd name="connsiteY7" fmla="*/ 616646 h 3344472"/>
                <a:gd name="connsiteX8" fmla="*/ 1882735 w 2994878"/>
                <a:gd name="connsiteY8" fmla="*/ 693098 h 3344472"/>
                <a:gd name="connsiteX9" fmla="*/ 1970814 w 2994878"/>
                <a:gd name="connsiteY9" fmla="*/ 644478 h 3344472"/>
                <a:gd name="connsiteX10" fmla="*/ 1994610 w 2994878"/>
                <a:gd name="connsiteY10" fmla="*/ 754840 h 3344472"/>
                <a:gd name="connsiteX11" fmla="*/ 1994969 w 2994878"/>
                <a:gd name="connsiteY11" fmla="*/ 771086 h 3344472"/>
                <a:gd name="connsiteX12" fmla="*/ 2051775 w 2994878"/>
                <a:gd name="connsiteY12" fmla="*/ 739727 h 3344472"/>
                <a:gd name="connsiteX13" fmla="*/ 2075573 w 2994878"/>
                <a:gd name="connsiteY13" fmla="*/ 850090 h 3344472"/>
                <a:gd name="connsiteX14" fmla="*/ 2076465 w 2994878"/>
                <a:gd name="connsiteY14" fmla="*/ 890521 h 3344472"/>
                <a:gd name="connsiteX15" fmla="*/ 2168458 w 2994878"/>
                <a:gd name="connsiteY15" fmla="*/ 839740 h 3344472"/>
                <a:gd name="connsiteX16" fmla="*/ 2192254 w 2994878"/>
                <a:gd name="connsiteY16" fmla="*/ 950103 h 3344472"/>
                <a:gd name="connsiteX17" fmla="*/ 2193054 w 2994878"/>
                <a:gd name="connsiteY17" fmla="*/ 986319 h 3344472"/>
                <a:gd name="connsiteX18" fmla="*/ 2294664 w 2994878"/>
                <a:gd name="connsiteY18" fmla="*/ 930229 h 3344472"/>
                <a:gd name="connsiteX19" fmla="*/ 2318460 w 2994878"/>
                <a:gd name="connsiteY19" fmla="*/ 1040592 h 3344472"/>
                <a:gd name="connsiteX20" fmla="*/ 2319458 w 2994878"/>
                <a:gd name="connsiteY20" fmla="*/ 1085800 h 3344472"/>
                <a:gd name="connsiteX21" fmla="*/ 2419306 w 2994878"/>
                <a:gd name="connsiteY21" fmla="*/ 1038269 h 3344472"/>
                <a:gd name="connsiteX22" fmla="*/ 2435346 w 2994878"/>
                <a:gd name="connsiteY22" fmla="*/ 1149941 h 3344472"/>
                <a:gd name="connsiteX23" fmla="*/ 2433684 w 2994878"/>
                <a:gd name="connsiteY23" fmla="*/ 1200704 h 3344472"/>
                <a:gd name="connsiteX24" fmla="*/ 2509794 w 2994878"/>
                <a:gd name="connsiteY24" fmla="*/ 1164474 h 3344472"/>
                <a:gd name="connsiteX25" fmla="*/ 2525833 w 2994878"/>
                <a:gd name="connsiteY25" fmla="*/ 1276145 h 3344472"/>
                <a:gd name="connsiteX26" fmla="*/ 2525244 w 2994878"/>
                <a:gd name="connsiteY26" fmla="*/ 1294122 h 3344472"/>
                <a:gd name="connsiteX27" fmla="*/ 2585640 w 2994878"/>
                <a:gd name="connsiteY27" fmla="*/ 1267545 h 3344472"/>
                <a:gd name="connsiteX28" fmla="*/ 2598048 w 2994878"/>
                <a:gd name="connsiteY28" fmla="*/ 1363688 h 3344472"/>
                <a:gd name="connsiteX29" fmla="*/ 2595008 w 2994878"/>
                <a:gd name="connsiteY29" fmla="*/ 1404874 h 3344472"/>
                <a:gd name="connsiteX30" fmla="*/ 2668982 w 2994878"/>
                <a:gd name="connsiteY30" fmla="*/ 1372319 h 3344472"/>
                <a:gd name="connsiteX31" fmla="*/ 2681392 w 2994878"/>
                <a:gd name="connsiteY31" fmla="*/ 1468462 h 3344472"/>
                <a:gd name="connsiteX32" fmla="*/ 2677675 w 2994878"/>
                <a:gd name="connsiteY32" fmla="*/ 1518801 h 3344472"/>
                <a:gd name="connsiteX33" fmla="*/ 2723752 w 2994878"/>
                <a:gd name="connsiteY33" fmla="*/ 1498524 h 3344472"/>
                <a:gd name="connsiteX34" fmla="*/ 2736162 w 2994878"/>
                <a:gd name="connsiteY34" fmla="*/ 1594667 h 3344472"/>
                <a:gd name="connsiteX35" fmla="*/ 2731435 w 2994878"/>
                <a:gd name="connsiteY35" fmla="*/ 1658689 h 3344472"/>
                <a:gd name="connsiteX36" fmla="*/ 2793404 w 2994878"/>
                <a:gd name="connsiteY36" fmla="*/ 1634128 h 3344472"/>
                <a:gd name="connsiteX37" fmla="*/ 2803356 w 2994878"/>
                <a:gd name="connsiteY37" fmla="*/ 1730847 h 3344472"/>
                <a:gd name="connsiteX38" fmla="*/ 2796140 w 2994878"/>
                <a:gd name="connsiteY38" fmla="*/ 1780156 h 3344472"/>
                <a:gd name="connsiteX39" fmla="*/ 2856425 w 2994878"/>
                <a:gd name="connsiteY39" fmla="*/ 1763360 h 3344472"/>
                <a:gd name="connsiteX40" fmla="*/ 2856126 w 2994878"/>
                <a:gd name="connsiteY40" fmla="*/ 1860587 h 3344472"/>
                <a:gd name="connsiteX41" fmla="*/ 2848934 w 2994878"/>
                <a:gd name="connsiteY41" fmla="*/ 1888645 h 3344472"/>
                <a:gd name="connsiteX42" fmla="*/ 2896908 w 2994878"/>
                <a:gd name="connsiteY42" fmla="*/ 1875280 h 3344472"/>
                <a:gd name="connsiteX43" fmla="*/ 2872637 w 2994878"/>
                <a:gd name="connsiteY43" fmla="*/ 2066021 h 3344472"/>
                <a:gd name="connsiteX44" fmla="*/ 2871630 w 2994878"/>
                <a:gd name="connsiteY44" fmla="*/ 2067957 h 3344472"/>
                <a:gd name="connsiteX45" fmla="*/ 2994878 w 2994878"/>
                <a:gd name="connsiteY45" fmla="*/ 2060326 h 3344472"/>
                <a:gd name="connsiteX46" fmla="*/ 2868698 w 2994878"/>
                <a:gd name="connsiteY46" fmla="*/ 2318019 h 3344472"/>
                <a:gd name="connsiteX47" fmla="*/ 2807506 w 2994878"/>
                <a:gd name="connsiteY47" fmla="*/ 2367200 h 3344472"/>
                <a:gd name="connsiteX48" fmla="*/ 2884552 w 2994878"/>
                <a:gd name="connsiteY48" fmla="*/ 2374540 h 3344472"/>
                <a:gd name="connsiteX49" fmla="*/ 2778249 w 2994878"/>
                <a:gd name="connsiteY49" fmla="*/ 2493393 h 3344472"/>
                <a:gd name="connsiteX50" fmla="*/ 2755712 w 2994878"/>
                <a:gd name="connsiteY50" fmla="*/ 2501967 h 3344472"/>
                <a:gd name="connsiteX51" fmla="*/ 2817877 w 2994878"/>
                <a:gd name="connsiteY51" fmla="*/ 2507889 h 3344472"/>
                <a:gd name="connsiteX52" fmla="*/ 2762826 w 2994878"/>
                <a:gd name="connsiteY52" fmla="*/ 2594299 h 3344472"/>
                <a:gd name="connsiteX53" fmla="*/ 2723319 w 2994878"/>
                <a:gd name="connsiteY53" fmla="*/ 2619307 h 3344472"/>
                <a:gd name="connsiteX54" fmla="*/ 2752355 w 2994878"/>
                <a:gd name="connsiteY54" fmla="*/ 2624990 h 3344472"/>
                <a:gd name="connsiteX55" fmla="*/ 2647783 w 2994878"/>
                <a:gd name="connsiteY55" fmla="*/ 2698929 h 3344472"/>
                <a:gd name="connsiteX56" fmla="*/ 2607511 w 2994878"/>
                <a:gd name="connsiteY56" fmla="*/ 2705305 h 3344472"/>
                <a:gd name="connsiteX57" fmla="*/ 2659487 w 2994878"/>
                <a:gd name="connsiteY57" fmla="*/ 2715477 h 3344472"/>
                <a:gd name="connsiteX58" fmla="*/ 2554916 w 2994878"/>
                <a:gd name="connsiteY58" fmla="*/ 2789415 h 3344472"/>
                <a:gd name="connsiteX59" fmla="*/ 2537166 w 2994878"/>
                <a:gd name="connsiteY59" fmla="*/ 2792226 h 3344472"/>
                <a:gd name="connsiteX60" fmla="*/ 2595194 w 2994878"/>
                <a:gd name="connsiteY60" fmla="*/ 2803582 h 3344472"/>
                <a:gd name="connsiteX61" fmla="*/ 2353333 w 2994878"/>
                <a:gd name="connsiteY61" fmla="*/ 2889923 h 3344472"/>
                <a:gd name="connsiteX62" fmla="*/ 2278336 w 2994878"/>
                <a:gd name="connsiteY62" fmla="*/ 2885011 h 3344472"/>
                <a:gd name="connsiteX63" fmla="*/ 1400408 w 2994878"/>
                <a:gd name="connsiteY63" fmla="*/ 3343822 h 3344472"/>
                <a:gd name="connsiteX64" fmla="*/ 814190 w 2994878"/>
                <a:gd name="connsiteY64" fmla="*/ 3016657 h 3344472"/>
                <a:gd name="connsiteX65" fmla="*/ 485459 w 2994878"/>
                <a:gd name="connsiteY65" fmla="*/ 2952044 h 3344472"/>
                <a:gd name="connsiteX66" fmla="*/ 485458 w 2994878"/>
                <a:gd name="connsiteY66" fmla="*/ 2952044 h 3344472"/>
                <a:gd name="connsiteX67" fmla="*/ 512498 w 2994878"/>
                <a:gd name="connsiteY67" fmla="*/ 2878827 h 3344472"/>
                <a:gd name="connsiteX68" fmla="*/ 504256 w 2994878"/>
                <a:gd name="connsiteY68" fmla="*/ 2877522 h 3344472"/>
                <a:gd name="connsiteX69" fmla="*/ 399684 w 2994878"/>
                <a:gd name="connsiteY69" fmla="*/ 2803582 h 3344472"/>
                <a:gd name="connsiteX70" fmla="*/ 457713 w 2994878"/>
                <a:gd name="connsiteY70" fmla="*/ 2792225 h 3344472"/>
                <a:gd name="connsiteX71" fmla="*/ 439962 w 2994878"/>
                <a:gd name="connsiteY71" fmla="*/ 2789416 h 3344472"/>
                <a:gd name="connsiteX72" fmla="*/ 335391 w 2994878"/>
                <a:gd name="connsiteY72" fmla="*/ 2715476 h 3344472"/>
                <a:gd name="connsiteX73" fmla="*/ 387368 w 2994878"/>
                <a:gd name="connsiteY73" fmla="*/ 2705305 h 3344472"/>
                <a:gd name="connsiteX74" fmla="*/ 347094 w 2994878"/>
                <a:gd name="connsiteY74" fmla="*/ 2698929 h 3344472"/>
                <a:gd name="connsiteX75" fmla="*/ 242524 w 2994878"/>
                <a:gd name="connsiteY75" fmla="*/ 2624990 h 3344472"/>
                <a:gd name="connsiteX76" fmla="*/ 271559 w 2994878"/>
                <a:gd name="connsiteY76" fmla="*/ 2619307 h 3344472"/>
                <a:gd name="connsiteX77" fmla="*/ 232051 w 2994878"/>
                <a:gd name="connsiteY77" fmla="*/ 2594299 h 3344472"/>
                <a:gd name="connsiteX78" fmla="*/ 177001 w 2994878"/>
                <a:gd name="connsiteY78" fmla="*/ 2507888 h 3344472"/>
                <a:gd name="connsiteX79" fmla="*/ 239166 w 2994878"/>
                <a:gd name="connsiteY79" fmla="*/ 2501968 h 3344472"/>
                <a:gd name="connsiteX80" fmla="*/ 216629 w 2994878"/>
                <a:gd name="connsiteY80" fmla="*/ 2493392 h 3344472"/>
                <a:gd name="connsiteX81" fmla="*/ 110327 w 2994878"/>
                <a:gd name="connsiteY81" fmla="*/ 2374541 h 3344472"/>
                <a:gd name="connsiteX82" fmla="*/ 187372 w 2994878"/>
                <a:gd name="connsiteY82" fmla="*/ 2367201 h 3344472"/>
                <a:gd name="connsiteX83" fmla="*/ 126180 w 2994878"/>
                <a:gd name="connsiteY83" fmla="*/ 2318019 h 3344472"/>
                <a:gd name="connsiteX84" fmla="*/ 0 w 2994878"/>
                <a:gd name="connsiteY84" fmla="*/ 2060326 h 3344472"/>
                <a:gd name="connsiteX85" fmla="*/ 123248 w 2994878"/>
                <a:gd name="connsiteY85" fmla="*/ 2067957 h 3344472"/>
                <a:gd name="connsiteX86" fmla="*/ 122241 w 2994878"/>
                <a:gd name="connsiteY86" fmla="*/ 2066020 h 3344472"/>
                <a:gd name="connsiteX87" fmla="*/ 97971 w 2994878"/>
                <a:gd name="connsiteY87" fmla="*/ 1875280 h 3344472"/>
                <a:gd name="connsiteX88" fmla="*/ 145944 w 2994878"/>
                <a:gd name="connsiteY88" fmla="*/ 1888645 h 3344472"/>
                <a:gd name="connsiteX89" fmla="*/ 138752 w 2994878"/>
                <a:gd name="connsiteY89" fmla="*/ 1860588 h 3344472"/>
                <a:gd name="connsiteX90" fmla="*/ 138453 w 2994878"/>
                <a:gd name="connsiteY90" fmla="*/ 1763360 h 3344472"/>
                <a:gd name="connsiteX91" fmla="*/ 198738 w 2994878"/>
                <a:gd name="connsiteY91" fmla="*/ 1780155 h 3344472"/>
                <a:gd name="connsiteX92" fmla="*/ 191522 w 2994878"/>
                <a:gd name="connsiteY92" fmla="*/ 1730847 h 3344472"/>
                <a:gd name="connsiteX93" fmla="*/ 201475 w 2994878"/>
                <a:gd name="connsiteY93" fmla="*/ 1634129 h 3344472"/>
                <a:gd name="connsiteX94" fmla="*/ 263442 w 2994878"/>
                <a:gd name="connsiteY94" fmla="*/ 1658688 h 3344472"/>
                <a:gd name="connsiteX95" fmla="*/ 258716 w 2994878"/>
                <a:gd name="connsiteY95" fmla="*/ 1594667 h 3344472"/>
                <a:gd name="connsiteX96" fmla="*/ 271126 w 2994878"/>
                <a:gd name="connsiteY96" fmla="*/ 1498525 h 3344472"/>
                <a:gd name="connsiteX97" fmla="*/ 317203 w 2994878"/>
                <a:gd name="connsiteY97" fmla="*/ 1518802 h 3344472"/>
                <a:gd name="connsiteX98" fmla="*/ 313487 w 2994878"/>
                <a:gd name="connsiteY98" fmla="*/ 1468462 h 3344472"/>
                <a:gd name="connsiteX99" fmla="*/ 325895 w 2994878"/>
                <a:gd name="connsiteY99" fmla="*/ 1372319 h 3344472"/>
                <a:gd name="connsiteX100" fmla="*/ 399870 w 2994878"/>
                <a:gd name="connsiteY100" fmla="*/ 1404874 h 3344472"/>
                <a:gd name="connsiteX101" fmla="*/ 396830 w 2994878"/>
                <a:gd name="connsiteY101" fmla="*/ 1363687 h 3344472"/>
                <a:gd name="connsiteX102" fmla="*/ 409239 w 2994878"/>
                <a:gd name="connsiteY102" fmla="*/ 1267544 h 3344472"/>
                <a:gd name="connsiteX103" fmla="*/ 469634 w 2994878"/>
                <a:gd name="connsiteY103" fmla="*/ 1294121 h 3344472"/>
                <a:gd name="connsiteX104" fmla="*/ 469045 w 2994878"/>
                <a:gd name="connsiteY104" fmla="*/ 1276146 h 3344472"/>
                <a:gd name="connsiteX105" fmla="*/ 485084 w 2994878"/>
                <a:gd name="connsiteY105" fmla="*/ 1164473 h 3344472"/>
                <a:gd name="connsiteX106" fmla="*/ 561194 w 2994878"/>
                <a:gd name="connsiteY106" fmla="*/ 1200704 h 3344472"/>
                <a:gd name="connsiteX107" fmla="*/ 559532 w 2994878"/>
                <a:gd name="connsiteY107" fmla="*/ 1149941 h 3344472"/>
                <a:gd name="connsiteX108" fmla="*/ 575572 w 2994878"/>
                <a:gd name="connsiteY108" fmla="*/ 1038270 h 3344472"/>
                <a:gd name="connsiteX109" fmla="*/ 675420 w 2994878"/>
                <a:gd name="connsiteY109" fmla="*/ 1085800 h 3344472"/>
                <a:gd name="connsiteX110" fmla="*/ 676418 w 2994878"/>
                <a:gd name="connsiteY110" fmla="*/ 1040592 h 3344472"/>
                <a:gd name="connsiteX111" fmla="*/ 700215 w 2994878"/>
                <a:gd name="connsiteY111" fmla="*/ 930229 h 3344472"/>
                <a:gd name="connsiteX112" fmla="*/ 801823 w 2994878"/>
                <a:gd name="connsiteY112" fmla="*/ 986320 h 3344472"/>
                <a:gd name="connsiteX113" fmla="*/ 802624 w 2994878"/>
                <a:gd name="connsiteY113" fmla="*/ 950103 h 3344472"/>
                <a:gd name="connsiteX114" fmla="*/ 826420 w 2994878"/>
                <a:gd name="connsiteY114" fmla="*/ 839741 h 3344472"/>
                <a:gd name="connsiteX115" fmla="*/ 918413 w 2994878"/>
                <a:gd name="connsiteY115" fmla="*/ 890521 h 3344472"/>
                <a:gd name="connsiteX116" fmla="*/ 919306 w 2994878"/>
                <a:gd name="connsiteY116" fmla="*/ 850090 h 3344472"/>
                <a:gd name="connsiteX117" fmla="*/ 943103 w 2994878"/>
                <a:gd name="connsiteY117" fmla="*/ 739727 h 3344472"/>
                <a:gd name="connsiteX118" fmla="*/ 999910 w 2994878"/>
                <a:gd name="connsiteY118" fmla="*/ 771086 h 3344472"/>
                <a:gd name="connsiteX119" fmla="*/ 1000269 w 2994878"/>
                <a:gd name="connsiteY119" fmla="*/ 754840 h 3344472"/>
                <a:gd name="connsiteX120" fmla="*/ 1024064 w 2994878"/>
                <a:gd name="connsiteY120" fmla="*/ 644478 h 3344472"/>
                <a:gd name="connsiteX121" fmla="*/ 1112142 w 2994878"/>
                <a:gd name="connsiteY121" fmla="*/ 693098 h 3344472"/>
                <a:gd name="connsiteX122" fmla="*/ 1119025 w 2994878"/>
                <a:gd name="connsiteY122" fmla="*/ 616646 h 3344472"/>
                <a:gd name="connsiteX123" fmla="*/ 1145332 w 2994878"/>
                <a:gd name="connsiteY123" fmla="*/ 507081 h 3344472"/>
                <a:gd name="connsiteX124" fmla="*/ 1244790 w 2994878"/>
                <a:gd name="connsiteY124" fmla="*/ 570304 h 3344472"/>
                <a:gd name="connsiteX125" fmla="*/ 1253375 w 2994878"/>
                <a:gd name="connsiteY125" fmla="*/ 484484 h 3344472"/>
                <a:gd name="connsiteX126" fmla="*/ 1277941 w 2994878"/>
                <a:gd name="connsiteY126" fmla="*/ 383574 h 3344472"/>
                <a:gd name="connsiteX127" fmla="*/ 1360269 w 2994878"/>
                <a:gd name="connsiteY127" fmla="*/ 437776 h 3344472"/>
                <a:gd name="connsiteX128" fmla="*/ 1361621 w 2994878"/>
                <a:gd name="connsiteY128" fmla="*/ 422951 h 3344472"/>
                <a:gd name="connsiteX129" fmla="*/ 1383150 w 2994878"/>
                <a:gd name="connsiteY129" fmla="*/ 2 h 3344472"/>
                <a:gd name="connsiteX130" fmla="*/ 1383150 w 2994878"/>
                <a:gd name="connsiteY130" fmla="*/ 0 h 3344472"/>
                <a:gd name="connsiteX0" fmla="*/ 1383150 w 2994878"/>
                <a:gd name="connsiteY0" fmla="*/ 0 h 3344555"/>
                <a:gd name="connsiteX1" fmla="*/ 1569648 w 2994878"/>
                <a:gd name="connsiteY1" fmla="*/ 281539 h 3344555"/>
                <a:gd name="connsiteX2" fmla="*/ 1623746 w 2994878"/>
                <a:gd name="connsiteY2" fmla="*/ 444928 h 3344555"/>
                <a:gd name="connsiteX3" fmla="*/ 1716937 w 2994878"/>
                <a:gd name="connsiteY3" fmla="*/ 383574 h 3344555"/>
                <a:gd name="connsiteX4" fmla="*/ 1741503 w 2994878"/>
                <a:gd name="connsiteY4" fmla="*/ 484485 h 3344555"/>
                <a:gd name="connsiteX5" fmla="*/ 1750088 w 2994878"/>
                <a:gd name="connsiteY5" fmla="*/ 570304 h 3344555"/>
                <a:gd name="connsiteX6" fmla="*/ 1849546 w 2994878"/>
                <a:gd name="connsiteY6" fmla="*/ 507081 h 3344555"/>
                <a:gd name="connsiteX7" fmla="*/ 1875854 w 2994878"/>
                <a:gd name="connsiteY7" fmla="*/ 616646 h 3344555"/>
                <a:gd name="connsiteX8" fmla="*/ 1882735 w 2994878"/>
                <a:gd name="connsiteY8" fmla="*/ 693098 h 3344555"/>
                <a:gd name="connsiteX9" fmla="*/ 1970814 w 2994878"/>
                <a:gd name="connsiteY9" fmla="*/ 644478 h 3344555"/>
                <a:gd name="connsiteX10" fmla="*/ 1994610 w 2994878"/>
                <a:gd name="connsiteY10" fmla="*/ 754840 h 3344555"/>
                <a:gd name="connsiteX11" fmla="*/ 1994969 w 2994878"/>
                <a:gd name="connsiteY11" fmla="*/ 771086 h 3344555"/>
                <a:gd name="connsiteX12" fmla="*/ 2051775 w 2994878"/>
                <a:gd name="connsiteY12" fmla="*/ 739727 h 3344555"/>
                <a:gd name="connsiteX13" fmla="*/ 2075573 w 2994878"/>
                <a:gd name="connsiteY13" fmla="*/ 850090 h 3344555"/>
                <a:gd name="connsiteX14" fmla="*/ 2076465 w 2994878"/>
                <a:gd name="connsiteY14" fmla="*/ 890521 h 3344555"/>
                <a:gd name="connsiteX15" fmla="*/ 2168458 w 2994878"/>
                <a:gd name="connsiteY15" fmla="*/ 839740 h 3344555"/>
                <a:gd name="connsiteX16" fmla="*/ 2192254 w 2994878"/>
                <a:gd name="connsiteY16" fmla="*/ 950103 h 3344555"/>
                <a:gd name="connsiteX17" fmla="*/ 2193054 w 2994878"/>
                <a:gd name="connsiteY17" fmla="*/ 986319 h 3344555"/>
                <a:gd name="connsiteX18" fmla="*/ 2294664 w 2994878"/>
                <a:gd name="connsiteY18" fmla="*/ 930229 h 3344555"/>
                <a:gd name="connsiteX19" fmla="*/ 2318460 w 2994878"/>
                <a:gd name="connsiteY19" fmla="*/ 1040592 h 3344555"/>
                <a:gd name="connsiteX20" fmla="*/ 2319458 w 2994878"/>
                <a:gd name="connsiteY20" fmla="*/ 1085800 h 3344555"/>
                <a:gd name="connsiteX21" fmla="*/ 2419306 w 2994878"/>
                <a:gd name="connsiteY21" fmla="*/ 1038269 h 3344555"/>
                <a:gd name="connsiteX22" fmla="*/ 2435346 w 2994878"/>
                <a:gd name="connsiteY22" fmla="*/ 1149941 h 3344555"/>
                <a:gd name="connsiteX23" fmla="*/ 2433684 w 2994878"/>
                <a:gd name="connsiteY23" fmla="*/ 1200704 h 3344555"/>
                <a:gd name="connsiteX24" fmla="*/ 2509794 w 2994878"/>
                <a:gd name="connsiteY24" fmla="*/ 1164474 h 3344555"/>
                <a:gd name="connsiteX25" fmla="*/ 2525833 w 2994878"/>
                <a:gd name="connsiteY25" fmla="*/ 1276145 h 3344555"/>
                <a:gd name="connsiteX26" fmla="*/ 2525244 w 2994878"/>
                <a:gd name="connsiteY26" fmla="*/ 1294122 h 3344555"/>
                <a:gd name="connsiteX27" fmla="*/ 2585640 w 2994878"/>
                <a:gd name="connsiteY27" fmla="*/ 1267545 h 3344555"/>
                <a:gd name="connsiteX28" fmla="*/ 2598048 w 2994878"/>
                <a:gd name="connsiteY28" fmla="*/ 1363688 h 3344555"/>
                <a:gd name="connsiteX29" fmla="*/ 2595008 w 2994878"/>
                <a:gd name="connsiteY29" fmla="*/ 1404874 h 3344555"/>
                <a:gd name="connsiteX30" fmla="*/ 2668982 w 2994878"/>
                <a:gd name="connsiteY30" fmla="*/ 1372319 h 3344555"/>
                <a:gd name="connsiteX31" fmla="*/ 2681392 w 2994878"/>
                <a:gd name="connsiteY31" fmla="*/ 1468462 h 3344555"/>
                <a:gd name="connsiteX32" fmla="*/ 2677675 w 2994878"/>
                <a:gd name="connsiteY32" fmla="*/ 1518801 h 3344555"/>
                <a:gd name="connsiteX33" fmla="*/ 2723752 w 2994878"/>
                <a:gd name="connsiteY33" fmla="*/ 1498524 h 3344555"/>
                <a:gd name="connsiteX34" fmla="*/ 2736162 w 2994878"/>
                <a:gd name="connsiteY34" fmla="*/ 1594667 h 3344555"/>
                <a:gd name="connsiteX35" fmla="*/ 2731435 w 2994878"/>
                <a:gd name="connsiteY35" fmla="*/ 1658689 h 3344555"/>
                <a:gd name="connsiteX36" fmla="*/ 2793404 w 2994878"/>
                <a:gd name="connsiteY36" fmla="*/ 1634128 h 3344555"/>
                <a:gd name="connsiteX37" fmla="*/ 2803356 w 2994878"/>
                <a:gd name="connsiteY37" fmla="*/ 1730847 h 3344555"/>
                <a:gd name="connsiteX38" fmla="*/ 2796140 w 2994878"/>
                <a:gd name="connsiteY38" fmla="*/ 1780156 h 3344555"/>
                <a:gd name="connsiteX39" fmla="*/ 2856425 w 2994878"/>
                <a:gd name="connsiteY39" fmla="*/ 1763360 h 3344555"/>
                <a:gd name="connsiteX40" fmla="*/ 2856126 w 2994878"/>
                <a:gd name="connsiteY40" fmla="*/ 1860587 h 3344555"/>
                <a:gd name="connsiteX41" fmla="*/ 2848934 w 2994878"/>
                <a:gd name="connsiteY41" fmla="*/ 1888645 h 3344555"/>
                <a:gd name="connsiteX42" fmla="*/ 2896908 w 2994878"/>
                <a:gd name="connsiteY42" fmla="*/ 1875280 h 3344555"/>
                <a:gd name="connsiteX43" fmla="*/ 2872637 w 2994878"/>
                <a:gd name="connsiteY43" fmla="*/ 2066021 h 3344555"/>
                <a:gd name="connsiteX44" fmla="*/ 2871630 w 2994878"/>
                <a:gd name="connsiteY44" fmla="*/ 2067957 h 3344555"/>
                <a:gd name="connsiteX45" fmla="*/ 2994878 w 2994878"/>
                <a:gd name="connsiteY45" fmla="*/ 2060326 h 3344555"/>
                <a:gd name="connsiteX46" fmla="*/ 2868698 w 2994878"/>
                <a:gd name="connsiteY46" fmla="*/ 2318019 h 3344555"/>
                <a:gd name="connsiteX47" fmla="*/ 2807506 w 2994878"/>
                <a:gd name="connsiteY47" fmla="*/ 2367200 h 3344555"/>
                <a:gd name="connsiteX48" fmla="*/ 2884552 w 2994878"/>
                <a:gd name="connsiteY48" fmla="*/ 2374540 h 3344555"/>
                <a:gd name="connsiteX49" fmla="*/ 2778249 w 2994878"/>
                <a:gd name="connsiteY49" fmla="*/ 2493393 h 3344555"/>
                <a:gd name="connsiteX50" fmla="*/ 2755712 w 2994878"/>
                <a:gd name="connsiteY50" fmla="*/ 2501967 h 3344555"/>
                <a:gd name="connsiteX51" fmla="*/ 2817877 w 2994878"/>
                <a:gd name="connsiteY51" fmla="*/ 2507889 h 3344555"/>
                <a:gd name="connsiteX52" fmla="*/ 2762826 w 2994878"/>
                <a:gd name="connsiteY52" fmla="*/ 2594299 h 3344555"/>
                <a:gd name="connsiteX53" fmla="*/ 2723319 w 2994878"/>
                <a:gd name="connsiteY53" fmla="*/ 2619307 h 3344555"/>
                <a:gd name="connsiteX54" fmla="*/ 2752355 w 2994878"/>
                <a:gd name="connsiteY54" fmla="*/ 2624990 h 3344555"/>
                <a:gd name="connsiteX55" fmla="*/ 2647783 w 2994878"/>
                <a:gd name="connsiteY55" fmla="*/ 2698929 h 3344555"/>
                <a:gd name="connsiteX56" fmla="*/ 2607511 w 2994878"/>
                <a:gd name="connsiteY56" fmla="*/ 2705305 h 3344555"/>
                <a:gd name="connsiteX57" fmla="*/ 2659487 w 2994878"/>
                <a:gd name="connsiteY57" fmla="*/ 2715477 h 3344555"/>
                <a:gd name="connsiteX58" fmla="*/ 2554916 w 2994878"/>
                <a:gd name="connsiteY58" fmla="*/ 2789415 h 3344555"/>
                <a:gd name="connsiteX59" fmla="*/ 2537166 w 2994878"/>
                <a:gd name="connsiteY59" fmla="*/ 2792226 h 3344555"/>
                <a:gd name="connsiteX60" fmla="*/ 2595194 w 2994878"/>
                <a:gd name="connsiteY60" fmla="*/ 2803582 h 3344555"/>
                <a:gd name="connsiteX61" fmla="*/ 2353333 w 2994878"/>
                <a:gd name="connsiteY61" fmla="*/ 2889923 h 3344555"/>
                <a:gd name="connsiteX62" fmla="*/ 2278336 w 2994878"/>
                <a:gd name="connsiteY62" fmla="*/ 2885011 h 3344555"/>
                <a:gd name="connsiteX63" fmla="*/ 1400408 w 2994878"/>
                <a:gd name="connsiteY63" fmla="*/ 3343822 h 3344555"/>
                <a:gd name="connsiteX64" fmla="*/ 814190 w 2994878"/>
                <a:gd name="connsiteY64" fmla="*/ 3016657 h 3344555"/>
                <a:gd name="connsiteX65" fmla="*/ 485459 w 2994878"/>
                <a:gd name="connsiteY65" fmla="*/ 2952044 h 3344555"/>
                <a:gd name="connsiteX66" fmla="*/ 485458 w 2994878"/>
                <a:gd name="connsiteY66" fmla="*/ 2952044 h 3344555"/>
                <a:gd name="connsiteX67" fmla="*/ 512498 w 2994878"/>
                <a:gd name="connsiteY67" fmla="*/ 2878827 h 3344555"/>
                <a:gd name="connsiteX68" fmla="*/ 504256 w 2994878"/>
                <a:gd name="connsiteY68" fmla="*/ 2877522 h 3344555"/>
                <a:gd name="connsiteX69" fmla="*/ 399684 w 2994878"/>
                <a:gd name="connsiteY69" fmla="*/ 2803582 h 3344555"/>
                <a:gd name="connsiteX70" fmla="*/ 457713 w 2994878"/>
                <a:gd name="connsiteY70" fmla="*/ 2792225 h 3344555"/>
                <a:gd name="connsiteX71" fmla="*/ 439962 w 2994878"/>
                <a:gd name="connsiteY71" fmla="*/ 2789416 h 3344555"/>
                <a:gd name="connsiteX72" fmla="*/ 335391 w 2994878"/>
                <a:gd name="connsiteY72" fmla="*/ 2715476 h 3344555"/>
                <a:gd name="connsiteX73" fmla="*/ 387368 w 2994878"/>
                <a:gd name="connsiteY73" fmla="*/ 2705305 h 3344555"/>
                <a:gd name="connsiteX74" fmla="*/ 347094 w 2994878"/>
                <a:gd name="connsiteY74" fmla="*/ 2698929 h 3344555"/>
                <a:gd name="connsiteX75" fmla="*/ 242524 w 2994878"/>
                <a:gd name="connsiteY75" fmla="*/ 2624990 h 3344555"/>
                <a:gd name="connsiteX76" fmla="*/ 271559 w 2994878"/>
                <a:gd name="connsiteY76" fmla="*/ 2619307 h 3344555"/>
                <a:gd name="connsiteX77" fmla="*/ 232051 w 2994878"/>
                <a:gd name="connsiteY77" fmla="*/ 2594299 h 3344555"/>
                <a:gd name="connsiteX78" fmla="*/ 177001 w 2994878"/>
                <a:gd name="connsiteY78" fmla="*/ 2507888 h 3344555"/>
                <a:gd name="connsiteX79" fmla="*/ 239166 w 2994878"/>
                <a:gd name="connsiteY79" fmla="*/ 2501968 h 3344555"/>
                <a:gd name="connsiteX80" fmla="*/ 216629 w 2994878"/>
                <a:gd name="connsiteY80" fmla="*/ 2493392 h 3344555"/>
                <a:gd name="connsiteX81" fmla="*/ 110327 w 2994878"/>
                <a:gd name="connsiteY81" fmla="*/ 2374541 h 3344555"/>
                <a:gd name="connsiteX82" fmla="*/ 187372 w 2994878"/>
                <a:gd name="connsiteY82" fmla="*/ 2367201 h 3344555"/>
                <a:gd name="connsiteX83" fmla="*/ 126180 w 2994878"/>
                <a:gd name="connsiteY83" fmla="*/ 2318019 h 3344555"/>
                <a:gd name="connsiteX84" fmla="*/ 0 w 2994878"/>
                <a:gd name="connsiteY84" fmla="*/ 2060326 h 3344555"/>
                <a:gd name="connsiteX85" fmla="*/ 123248 w 2994878"/>
                <a:gd name="connsiteY85" fmla="*/ 2067957 h 3344555"/>
                <a:gd name="connsiteX86" fmla="*/ 122241 w 2994878"/>
                <a:gd name="connsiteY86" fmla="*/ 2066020 h 3344555"/>
                <a:gd name="connsiteX87" fmla="*/ 97971 w 2994878"/>
                <a:gd name="connsiteY87" fmla="*/ 1875280 h 3344555"/>
                <a:gd name="connsiteX88" fmla="*/ 145944 w 2994878"/>
                <a:gd name="connsiteY88" fmla="*/ 1888645 h 3344555"/>
                <a:gd name="connsiteX89" fmla="*/ 138752 w 2994878"/>
                <a:gd name="connsiteY89" fmla="*/ 1860588 h 3344555"/>
                <a:gd name="connsiteX90" fmla="*/ 138453 w 2994878"/>
                <a:gd name="connsiteY90" fmla="*/ 1763360 h 3344555"/>
                <a:gd name="connsiteX91" fmla="*/ 198738 w 2994878"/>
                <a:gd name="connsiteY91" fmla="*/ 1780155 h 3344555"/>
                <a:gd name="connsiteX92" fmla="*/ 191522 w 2994878"/>
                <a:gd name="connsiteY92" fmla="*/ 1730847 h 3344555"/>
                <a:gd name="connsiteX93" fmla="*/ 201475 w 2994878"/>
                <a:gd name="connsiteY93" fmla="*/ 1634129 h 3344555"/>
                <a:gd name="connsiteX94" fmla="*/ 263442 w 2994878"/>
                <a:gd name="connsiteY94" fmla="*/ 1658688 h 3344555"/>
                <a:gd name="connsiteX95" fmla="*/ 258716 w 2994878"/>
                <a:gd name="connsiteY95" fmla="*/ 1594667 h 3344555"/>
                <a:gd name="connsiteX96" fmla="*/ 271126 w 2994878"/>
                <a:gd name="connsiteY96" fmla="*/ 1498525 h 3344555"/>
                <a:gd name="connsiteX97" fmla="*/ 317203 w 2994878"/>
                <a:gd name="connsiteY97" fmla="*/ 1518802 h 3344555"/>
                <a:gd name="connsiteX98" fmla="*/ 313487 w 2994878"/>
                <a:gd name="connsiteY98" fmla="*/ 1468462 h 3344555"/>
                <a:gd name="connsiteX99" fmla="*/ 325895 w 2994878"/>
                <a:gd name="connsiteY99" fmla="*/ 1372319 h 3344555"/>
                <a:gd name="connsiteX100" fmla="*/ 399870 w 2994878"/>
                <a:gd name="connsiteY100" fmla="*/ 1404874 h 3344555"/>
                <a:gd name="connsiteX101" fmla="*/ 396830 w 2994878"/>
                <a:gd name="connsiteY101" fmla="*/ 1363687 h 3344555"/>
                <a:gd name="connsiteX102" fmla="*/ 409239 w 2994878"/>
                <a:gd name="connsiteY102" fmla="*/ 1267544 h 3344555"/>
                <a:gd name="connsiteX103" fmla="*/ 469634 w 2994878"/>
                <a:gd name="connsiteY103" fmla="*/ 1294121 h 3344555"/>
                <a:gd name="connsiteX104" fmla="*/ 469045 w 2994878"/>
                <a:gd name="connsiteY104" fmla="*/ 1276146 h 3344555"/>
                <a:gd name="connsiteX105" fmla="*/ 485084 w 2994878"/>
                <a:gd name="connsiteY105" fmla="*/ 1164473 h 3344555"/>
                <a:gd name="connsiteX106" fmla="*/ 561194 w 2994878"/>
                <a:gd name="connsiteY106" fmla="*/ 1200704 h 3344555"/>
                <a:gd name="connsiteX107" fmla="*/ 559532 w 2994878"/>
                <a:gd name="connsiteY107" fmla="*/ 1149941 h 3344555"/>
                <a:gd name="connsiteX108" fmla="*/ 575572 w 2994878"/>
                <a:gd name="connsiteY108" fmla="*/ 1038270 h 3344555"/>
                <a:gd name="connsiteX109" fmla="*/ 675420 w 2994878"/>
                <a:gd name="connsiteY109" fmla="*/ 1085800 h 3344555"/>
                <a:gd name="connsiteX110" fmla="*/ 676418 w 2994878"/>
                <a:gd name="connsiteY110" fmla="*/ 1040592 h 3344555"/>
                <a:gd name="connsiteX111" fmla="*/ 700215 w 2994878"/>
                <a:gd name="connsiteY111" fmla="*/ 930229 h 3344555"/>
                <a:gd name="connsiteX112" fmla="*/ 801823 w 2994878"/>
                <a:gd name="connsiteY112" fmla="*/ 986320 h 3344555"/>
                <a:gd name="connsiteX113" fmla="*/ 802624 w 2994878"/>
                <a:gd name="connsiteY113" fmla="*/ 950103 h 3344555"/>
                <a:gd name="connsiteX114" fmla="*/ 826420 w 2994878"/>
                <a:gd name="connsiteY114" fmla="*/ 839741 h 3344555"/>
                <a:gd name="connsiteX115" fmla="*/ 918413 w 2994878"/>
                <a:gd name="connsiteY115" fmla="*/ 890521 h 3344555"/>
                <a:gd name="connsiteX116" fmla="*/ 919306 w 2994878"/>
                <a:gd name="connsiteY116" fmla="*/ 850090 h 3344555"/>
                <a:gd name="connsiteX117" fmla="*/ 943103 w 2994878"/>
                <a:gd name="connsiteY117" fmla="*/ 739727 h 3344555"/>
                <a:gd name="connsiteX118" fmla="*/ 999910 w 2994878"/>
                <a:gd name="connsiteY118" fmla="*/ 771086 h 3344555"/>
                <a:gd name="connsiteX119" fmla="*/ 1000269 w 2994878"/>
                <a:gd name="connsiteY119" fmla="*/ 754840 h 3344555"/>
                <a:gd name="connsiteX120" fmla="*/ 1024064 w 2994878"/>
                <a:gd name="connsiteY120" fmla="*/ 644478 h 3344555"/>
                <a:gd name="connsiteX121" fmla="*/ 1112142 w 2994878"/>
                <a:gd name="connsiteY121" fmla="*/ 693098 h 3344555"/>
                <a:gd name="connsiteX122" fmla="*/ 1119025 w 2994878"/>
                <a:gd name="connsiteY122" fmla="*/ 616646 h 3344555"/>
                <a:gd name="connsiteX123" fmla="*/ 1145332 w 2994878"/>
                <a:gd name="connsiteY123" fmla="*/ 507081 h 3344555"/>
                <a:gd name="connsiteX124" fmla="*/ 1244790 w 2994878"/>
                <a:gd name="connsiteY124" fmla="*/ 570304 h 3344555"/>
                <a:gd name="connsiteX125" fmla="*/ 1253375 w 2994878"/>
                <a:gd name="connsiteY125" fmla="*/ 484484 h 3344555"/>
                <a:gd name="connsiteX126" fmla="*/ 1277941 w 2994878"/>
                <a:gd name="connsiteY126" fmla="*/ 383574 h 3344555"/>
                <a:gd name="connsiteX127" fmla="*/ 1360269 w 2994878"/>
                <a:gd name="connsiteY127" fmla="*/ 437776 h 3344555"/>
                <a:gd name="connsiteX128" fmla="*/ 1361621 w 2994878"/>
                <a:gd name="connsiteY128" fmla="*/ 422951 h 3344555"/>
                <a:gd name="connsiteX129" fmla="*/ 1383150 w 2994878"/>
                <a:gd name="connsiteY129" fmla="*/ 2 h 3344555"/>
                <a:gd name="connsiteX130" fmla="*/ 1383150 w 2994878"/>
                <a:gd name="connsiteY130" fmla="*/ 0 h 3344555"/>
                <a:gd name="connsiteX0" fmla="*/ 1383150 w 2994878"/>
                <a:gd name="connsiteY0" fmla="*/ 0 h 3344386"/>
                <a:gd name="connsiteX1" fmla="*/ 1569648 w 2994878"/>
                <a:gd name="connsiteY1" fmla="*/ 281539 h 3344386"/>
                <a:gd name="connsiteX2" fmla="*/ 1623746 w 2994878"/>
                <a:gd name="connsiteY2" fmla="*/ 444928 h 3344386"/>
                <a:gd name="connsiteX3" fmla="*/ 1716937 w 2994878"/>
                <a:gd name="connsiteY3" fmla="*/ 383574 h 3344386"/>
                <a:gd name="connsiteX4" fmla="*/ 1741503 w 2994878"/>
                <a:gd name="connsiteY4" fmla="*/ 484485 h 3344386"/>
                <a:gd name="connsiteX5" fmla="*/ 1750088 w 2994878"/>
                <a:gd name="connsiteY5" fmla="*/ 570304 h 3344386"/>
                <a:gd name="connsiteX6" fmla="*/ 1849546 w 2994878"/>
                <a:gd name="connsiteY6" fmla="*/ 507081 h 3344386"/>
                <a:gd name="connsiteX7" fmla="*/ 1875854 w 2994878"/>
                <a:gd name="connsiteY7" fmla="*/ 616646 h 3344386"/>
                <a:gd name="connsiteX8" fmla="*/ 1882735 w 2994878"/>
                <a:gd name="connsiteY8" fmla="*/ 693098 h 3344386"/>
                <a:gd name="connsiteX9" fmla="*/ 1970814 w 2994878"/>
                <a:gd name="connsiteY9" fmla="*/ 644478 h 3344386"/>
                <a:gd name="connsiteX10" fmla="*/ 1994610 w 2994878"/>
                <a:gd name="connsiteY10" fmla="*/ 754840 h 3344386"/>
                <a:gd name="connsiteX11" fmla="*/ 1994969 w 2994878"/>
                <a:gd name="connsiteY11" fmla="*/ 771086 h 3344386"/>
                <a:gd name="connsiteX12" fmla="*/ 2051775 w 2994878"/>
                <a:gd name="connsiteY12" fmla="*/ 739727 h 3344386"/>
                <a:gd name="connsiteX13" fmla="*/ 2075573 w 2994878"/>
                <a:gd name="connsiteY13" fmla="*/ 850090 h 3344386"/>
                <a:gd name="connsiteX14" fmla="*/ 2076465 w 2994878"/>
                <a:gd name="connsiteY14" fmla="*/ 890521 h 3344386"/>
                <a:gd name="connsiteX15" fmla="*/ 2168458 w 2994878"/>
                <a:gd name="connsiteY15" fmla="*/ 839740 h 3344386"/>
                <a:gd name="connsiteX16" fmla="*/ 2192254 w 2994878"/>
                <a:gd name="connsiteY16" fmla="*/ 950103 h 3344386"/>
                <a:gd name="connsiteX17" fmla="*/ 2193054 w 2994878"/>
                <a:gd name="connsiteY17" fmla="*/ 986319 h 3344386"/>
                <a:gd name="connsiteX18" fmla="*/ 2294664 w 2994878"/>
                <a:gd name="connsiteY18" fmla="*/ 930229 h 3344386"/>
                <a:gd name="connsiteX19" fmla="*/ 2318460 w 2994878"/>
                <a:gd name="connsiteY19" fmla="*/ 1040592 h 3344386"/>
                <a:gd name="connsiteX20" fmla="*/ 2319458 w 2994878"/>
                <a:gd name="connsiteY20" fmla="*/ 1085800 h 3344386"/>
                <a:gd name="connsiteX21" fmla="*/ 2419306 w 2994878"/>
                <a:gd name="connsiteY21" fmla="*/ 1038269 h 3344386"/>
                <a:gd name="connsiteX22" fmla="*/ 2435346 w 2994878"/>
                <a:gd name="connsiteY22" fmla="*/ 1149941 h 3344386"/>
                <a:gd name="connsiteX23" fmla="*/ 2433684 w 2994878"/>
                <a:gd name="connsiteY23" fmla="*/ 1200704 h 3344386"/>
                <a:gd name="connsiteX24" fmla="*/ 2509794 w 2994878"/>
                <a:gd name="connsiteY24" fmla="*/ 1164474 h 3344386"/>
                <a:gd name="connsiteX25" fmla="*/ 2525833 w 2994878"/>
                <a:gd name="connsiteY25" fmla="*/ 1276145 h 3344386"/>
                <a:gd name="connsiteX26" fmla="*/ 2525244 w 2994878"/>
                <a:gd name="connsiteY26" fmla="*/ 1294122 h 3344386"/>
                <a:gd name="connsiteX27" fmla="*/ 2585640 w 2994878"/>
                <a:gd name="connsiteY27" fmla="*/ 1267545 h 3344386"/>
                <a:gd name="connsiteX28" fmla="*/ 2598048 w 2994878"/>
                <a:gd name="connsiteY28" fmla="*/ 1363688 h 3344386"/>
                <a:gd name="connsiteX29" fmla="*/ 2595008 w 2994878"/>
                <a:gd name="connsiteY29" fmla="*/ 1404874 h 3344386"/>
                <a:gd name="connsiteX30" fmla="*/ 2668982 w 2994878"/>
                <a:gd name="connsiteY30" fmla="*/ 1372319 h 3344386"/>
                <a:gd name="connsiteX31" fmla="*/ 2681392 w 2994878"/>
                <a:gd name="connsiteY31" fmla="*/ 1468462 h 3344386"/>
                <a:gd name="connsiteX32" fmla="*/ 2677675 w 2994878"/>
                <a:gd name="connsiteY32" fmla="*/ 1518801 h 3344386"/>
                <a:gd name="connsiteX33" fmla="*/ 2723752 w 2994878"/>
                <a:gd name="connsiteY33" fmla="*/ 1498524 h 3344386"/>
                <a:gd name="connsiteX34" fmla="*/ 2736162 w 2994878"/>
                <a:gd name="connsiteY34" fmla="*/ 1594667 h 3344386"/>
                <a:gd name="connsiteX35" fmla="*/ 2731435 w 2994878"/>
                <a:gd name="connsiteY35" fmla="*/ 1658689 h 3344386"/>
                <a:gd name="connsiteX36" fmla="*/ 2793404 w 2994878"/>
                <a:gd name="connsiteY36" fmla="*/ 1634128 h 3344386"/>
                <a:gd name="connsiteX37" fmla="*/ 2803356 w 2994878"/>
                <a:gd name="connsiteY37" fmla="*/ 1730847 h 3344386"/>
                <a:gd name="connsiteX38" fmla="*/ 2796140 w 2994878"/>
                <a:gd name="connsiteY38" fmla="*/ 1780156 h 3344386"/>
                <a:gd name="connsiteX39" fmla="*/ 2856425 w 2994878"/>
                <a:gd name="connsiteY39" fmla="*/ 1763360 h 3344386"/>
                <a:gd name="connsiteX40" fmla="*/ 2856126 w 2994878"/>
                <a:gd name="connsiteY40" fmla="*/ 1860587 h 3344386"/>
                <a:gd name="connsiteX41" fmla="*/ 2848934 w 2994878"/>
                <a:gd name="connsiteY41" fmla="*/ 1888645 h 3344386"/>
                <a:gd name="connsiteX42" fmla="*/ 2896908 w 2994878"/>
                <a:gd name="connsiteY42" fmla="*/ 1875280 h 3344386"/>
                <a:gd name="connsiteX43" fmla="*/ 2872637 w 2994878"/>
                <a:gd name="connsiteY43" fmla="*/ 2066021 h 3344386"/>
                <a:gd name="connsiteX44" fmla="*/ 2871630 w 2994878"/>
                <a:gd name="connsiteY44" fmla="*/ 2067957 h 3344386"/>
                <a:gd name="connsiteX45" fmla="*/ 2994878 w 2994878"/>
                <a:gd name="connsiteY45" fmla="*/ 2060326 h 3344386"/>
                <a:gd name="connsiteX46" fmla="*/ 2868698 w 2994878"/>
                <a:gd name="connsiteY46" fmla="*/ 2318019 h 3344386"/>
                <a:gd name="connsiteX47" fmla="*/ 2807506 w 2994878"/>
                <a:gd name="connsiteY47" fmla="*/ 2367200 h 3344386"/>
                <a:gd name="connsiteX48" fmla="*/ 2884552 w 2994878"/>
                <a:gd name="connsiteY48" fmla="*/ 2374540 h 3344386"/>
                <a:gd name="connsiteX49" fmla="*/ 2778249 w 2994878"/>
                <a:gd name="connsiteY49" fmla="*/ 2493393 h 3344386"/>
                <a:gd name="connsiteX50" fmla="*/ 2755712 w 2994878"/>
                <a:gd name="connsiteY50" fmla="*/ 2501967 h 3344386"/>
                <a:gd name="connsiteX51" fmla="*/ 2817877 w 2994878"/>
                <a:gd name="connsiteY51" fmla="*/ 2507889 h 3344386"/>
                <a:gd name="connsiteX52" fmla="*/ 2762826 w 2994878"/>
                <a:gd name="connsiteY52" fmla="*/ 2594299 h 3344386"/>
                <a:gd name="connsiteX53" fmla="*/ 2723319 w 2994878"/>
                <a:gd name="connsiteY53" fmla="*/ 2619307 h 3344386"/>
                <a:gd name="connsiteX54" fmla="*/ 2752355 w 2994878"/>
                <a:gd name="connsiteY54" fmla="*/ 2624990 h 3344386"/>
                <a:gd name="connsiteX55" fmla="*/ 2647783 w 2994878"/>
                <a:gd name="connsiteY55" fmla="*/ 2698929 h 3344386"/>
                <a:gd name="connsiteX56" fmla="*/ 2607511 w 2994878"/>
                <a:gd name="connsiteY56" fmla="*/ 2705305 h 3344386"/>
                <a:gd name="connsiteX57" fmla="*/ 2659487 w 2994878"/>
                <a:gd name="connsiteY57" fmla="*/ 2715477 h 3344386"/>
                <a:gd name="connsiteX58" fmla="*/ 2554916 w 2994878"/>
                <a:gd name="connsiteY58" fmla="*/ 2789415 h 3344386"/>
                <a:gd name="connsiteX59" fmla="*/ 2537166 w 2994878"/>
                <a:gd name="connsiteY59" fmla="*/ 2792226 h 3344386"/>
                <a:gd name="connsiteX60" fmla="*/ 2595194 w 2994878"/>
                <a:gd name="connsiteY60" fmla="*/ 2803582 h 3344386"/>
                <a:gd name="connsiteX61" fmla="*/ 2353333 w 2994878"/>
                <a:gd name="connsiteY61" fmla="*/ 2889923 h 3344386"/>
                <a:gd name="connsiteX62" fmla="*/ 2278336 w 2994878"/>
                <a:gd name="connsiteY62" fmla="*/ 2885011 h 3344386"/>
                <a:gd name="connsiteX63" fmla="*/ 1400408 w 2994878"/>
                <a:gd name="connsiteY63" fmla="*/ 3343822 h 3344386"/>
                <a:gd name="connsiteX64" fmla="*/ 814190 w 2994878"/>
                <a:gd name="connsiteY64" fmla="*/ 3016657 h 3344386"/>
                <a:gd name="connsiteX65" fmla="*/ 485459 w 2994878"/>
                <a:gd name="connsiteY65" fmla="*/ 2952044 h 3344386"/>
                <a:gd name="connsiteX66" fmla="*/ 485458 w 2994878"/>
                <a:gd name="connsiteY66" fmla="*/ 2952044 h 3344386"/>
                <a:gd name="connsiteX67" fmla="*/ 512498 w 2994878"/>
                <a:gd name="connsiteY67" fmla="*/ 2878827 h 3344386"/>
                <a:gd name="connsiteX68" fmla="*/ 504256 w 2994878"/>
                <a:gd name="connsiteY68" fmla="*/ 2877522 h 3344386"/>
                <a:gd name="connsiteX69" fmla="*/ 399684 w 2994878"/>
                <a:gd name="connsiteY69" fmla="*/ 2803582 h 3344386"/>
                <a:gd name="connsiteX70" fmla="*/ 457713 w 2994878"/>
                <a:gd name="connsiteY70" fmla="*/ 2792225 h 3344386"/>
                <a:gd name="connsiteX71" fmla="*/ 439962 w 2994878"/>
                <a:gd name="connsiteY71" fmla="*/ 2789416 h 3344386"/>
                <a:gd name="connsiteX72" fmla="*/ 335391 w 2994878"/>
                <a:gd name="connsiteY72" fmla="*/ 2715476 h 3344386"/>
                <a:gd name="connsiteX73" fmla="*/ 387368 w 2994878"/>
                <a:gd name="connsiteY73" fmla="*/ 2705305 h 3344386"/>
                <a:gd name="connsiteX74" fmla="*/ 347094 w 2994878"/>
                <a:gd name="connsiteY74" fmla="*/ 2698929 h 3344386"/>
                <a:gd name="connsiteX75" fmla="*/ 242524 w 2994878"/>
                <a:gd name="connsiteY75" fmla="*/ 2624990 h 3344386"/>
                <a:gd name="connsiteX76" fmla="*/ 271559 w 2994878"/>
                <a:gd name="connsiteY76" fmla="*/ 2619307 h 3344386"/>
                <a:gd name="connsiteX77" fmla="*/ 232051 w 2994878"/>
                <a:gd name="connsiteY77" fmla="*/ 2594299 h 3344386"/>
                <a:gd name="connsiteX78" fmla="*/ 177001 w 2994878"/>
                <a:gd name="connsiteY78" fmla="*/ 2507888 h 3344386"/>
                <a:gd name="connsiteX79" fmla="*/ 239166 w 2994878"/>
                <a:gd name="connsiteY79" fmla="*/ 2501968 h 3344386"/>
                <a:gd name="connsiteX80" fmla="*/ 216629 w 2994878"/>
                <a:gd name="connsiteY80" fmla="*/ 2493392 h 3344386"/>
                <a:gd name="connsiteX81" fmla="*/ 110327 w 2994878"/>
                <a:gd name="connsiteY81" fmla="*/ 2374541 h 3344386"/>
                <a:gd name="connsiteX82" fmla="*/ 187372 w 2994878"/>
                <a:gd name="connsiteY82" fmla="*/ 2367201 h 3344386"/>
                <a:gd name="connsiteX83" fmla="*/ 126180 w 2994878"/>
                <a:gd name="connsiteY83" fmla="*/ 2318019 h 3344386"/>
                <a:gd name="connsiteX84" fmla="*/ 0 w 2994878"/>
                <a:gd name="connsiteY84" fmla="*/ 2060326 h 3344386"/>
                <a:gd name="connsiteX85" fmla="*/ 123248 w 2994878"/>
                <a:gd name="connsiteY85" fmla="*/ 2067957 h 3344386"/>
                <a:gd name="connsiteX86" fmla="*/ 122241 w 2994878"/>
                <a:gd name="connsiteY86" fmla="*/ 2066020 h 3344386"/>
                <a:gd name="connsiteX87" fmla="*/ 97971 w 2994878"/>
                <a:gd name="connsiteY87" fmla="*/ 1875280 h 3344386"/>
                <a:gd name="connsiteX88" fmla="*/ 145944 w 2994878"/>
                <a:gd name="connsiteY88" fmla="*/ 1888645 h 3344386"/>
                <a:gd name="connsiteX89" fmla="*/ 138752 w 2994878"/>
                <a:gd name="connsiteY89" fmla="*/ 1860588 h 3344386"/>
                <a:gd name="connsiteX90" fmla="*/ 138453 w 2994878"/>
                <a:gd name="connsiteY90" fmla="*/ 1763360 h 3344386"/>
                <a:gd name="connsiteX91" fmla="*/ 198738 w 2994878"/>
                <a:gd name="connsiteY91" fmla="*/ 1780155 h 3344386"/>
                <a:gd name="connsiteX92" fmla="*/ 191522 w 2994878"/>
                <a:gd name="connsiteY92" fmla="*/ 1730847 h 3344386"/>
                <a:gd name="connsiteX93" fmla="*/ 201475 w 2994878"/>
                <a:gd name="connsiteY93" fmla="*/ 1634129 h 3344386"/>
                <a:gd name="connsiteX94" fmla="*/ 263442 w 2994878"/>
                <a:gd name="connsiteY94" fmla="*/ 1658688 h 3344386"/>
                <a:gd name="connsiteX95" fmla="*/ 258716 w 2994878"/>
                <a:gd name="connsiteY95" fmla="*/ 1594667 h 3344386"/>
                <a:gd name="connsiteX96" fmla="*/ 271126 w 2994878"/>
                <a:gd name="connsiteY96" fmla="*/ 1498525 h 3344386"/>
                <a:gd name="connsiteX97" fmla="*/ 317203 w 2994878"/>
                <a:gd name="connsiteY97" fmla="*/ 1518802 h 3344386"/>
                <a:gd name="connsiteX98" fmla="*/ 313487 w 2994878"/>
                <a:gd name="connsiteY98" fmla="*/ 1468462 h 3344386"/>
                <a:gd name="connsiteX99" fmla="*/ 325895 w 2994878"/>
                <a:gd name="connsiteY99" fmla="*/ 1372319 h 3344386"/>
                <a:gd name="connsiteX100" fmla="*/ 399870 w 2994878"/>
                <a:gd name="connsiteY100" fmla="*/ 1404874 h 3344386"/>
                <a:gd name="connsiteX101" fmla="*/ 396830 w 2994878"/>
                <a:gd name="connsiteY101" fmla="*/ 1363687 h 3344386"/>
                <a:gd name="connsiteX102" fmla="*/ 409239 w 2994878"/>
                <a:gd name="connsiteY102" fmla="*/ 1267544 h 3344386"/>
                <a:gd name="connsiteX103" fmla="*/ 469634 w 2994878"/>
                <a:gd name="connsiteY103" fmla="*/ 1294121 h 3344386"/>
                <a:gd name="connsiteX104" fmla="*/ 469045 w 2994878"/>
                <a:gd name="connsiteY104" fmla="*/ 1276146 h 3344386"/>
                <a:gd name="connsiteX105" fmla="*/ 485084 w 2994878"/>
                <a:gd name="connsiteY105" fmla="*/ 1164473 h 3344386"/>
                <a:gd name="connsiteX106" fmla="*/ 561194 w 2994878"/>
                <a:gd name="connsiteY106" fmla="*/ 1200704 h 3344386"/>
                <a:gd name="connsiteX107" fmla="*/ 559532 w 2994878"/>
                <a:gd name="connsiteY107" fmla="*/ 1149941 h 3344386"/>
                <a:gd name="connsiteX108" fmla="*/ 575572 w 2994878"/>
                <a:gd name="connsiteY108" fmla="*/ 1038270 h 3344386"/>
                <a:gd name="connsiteX109" fmla="*/ 675420 w 2994878"/>
                <a:gd name="connsiteY109" fmla="*/ 1085800 h 3344386"/>
                <a:gd name="connsiteX110" fmla="*/ 676418 w 2994878"/>
                <a:gd name="connsiteY110" fmla="*/ 1040592 h 3344386"/>
                <a:gd name="connsiteX111" fmla="*/ 700215 w 2994878"/>
                <a:gd name="connsiteY111" fmla="*/ 930229 h 3344386"/>
                <a:gd name="connsiteX112" fmla="*/ 801823 w 2994878"/>
                <a:gd name="connsiteY112" fmla="*/ 986320 h 3344386"/>
                <a:gd name="connsiteX113" fmla="*/ 802624 w 2994878"/>
                <a:gd name="connsiteY113" fmla="*/ 950103 h 3344386"/>
                <a:gd name="connsiteX114" fmla="*/ 826420 w 2994878"/>
                <a:gd name="connsiteY114" fmla="*/ 839741 h 3344386"/>
                <a:gd name="connsiteX115" fmla="*/ 918413 w 2994878"/>
                <a:gd name="connsiteY115" fmla="*/ 890521 h 3344386"/>
                <a:gd name="connsiteX116" fmla="*/ 919306 w 2994878"/>
                <a:gd name="connsiteY116" fmla="*/ 850090 h 3344386"/>
                <a:gd name="connsiteX117" fmla="*/ 943103 w 2994878"/>
                <a:gd name="connsiteY117" fmla="*/ 739727 h 3344386"/>
                <a:gd name="connsiteX118" fmla="*/ 999910 w 2994878"/>
                <a:gd name="connsiteY118" fmla="*/ 771086 h 3344386"/>
                <a:gd name="connsiteX119" fmla="*/ 1000269 w 2994878"/>
                <a:gd name="connsiteY119" fmla="*/ 754840 h 3344386"/>
                <a:gd name="connsiteX120" fmla="*/ 1024064 w 2994878"/>
                <a:gd name="connsiteY120" fmla="*/ 644478 h 3344386"/>
                <a:gd name="connsiteX121" fmla="*/ 1112142 w 2994878"/>
                <a:gd name="connsiteY121" fmla="*/ 693098 h 3344386"/>
                <a:gd name="connsiteX122" fmla="*/ 1119025 w 2994878"/>
                <a:gd name="connsiteY122" fmla="*/ 616646 h 3344386"/>
                <a:gd name="connsiteX123" fmla="*/ 1145332 w 2994878"/>
                <a:gd name="connsiteY123" fmla="*/ 507081 h 3344386"/>
                <a:gd name="connsiteX124" fmla="*/ 1244790 w 2994878"/>
                <a:gd name="connsiteY124" fmla="*/ 570304 h 3344386"/>
                <a:gd name="connsiteX125" fmla="*/ 1253375 w 2994878"/>
                <a:gd name="connsiteY125" fmla="*/ 484484 h 3344386"/>
                <a:gd name="connsiteX126" fmla="*/ 1277941 w 2994878"/>
                <a:gd name="connsiteY126" fmla="*/ 383574 h 3344386"/>
                <a:gd name="connsiteX127" fmla="*/ 1360269 w 2994878"/>
                <a:gd name="connsiteY127" fmla="*/ 437776 h 3344386"/>
                <a:gd name="connsiteX128" fmla="*/ 1361621 w 2994878"/>
                <a:gd name="connsiteY128" fmla="*/ 422951 h 3344386"/>
                <a:gd name="connsiteX129" fmla="*/ 1383150 w 2994878"/>
                <a:gd name="connsiteY129" fmla="*/ 2 h 3344386"/>
                <a:gd name="connsiteX130" fmla="*/ 1383150 w 2994878"/>
                <a:gd name="connsiteY130" fmla="*/ 0 h 3344386"/>
                <a:gd name="connsiteX0" fmla="*/ 1383150 w 2994878"/>
                <a:gd name="connsiteY0" fmla="*/ 0 h 3344568"/>
                <a:gd name="connsiteX1" fmla="*/ 1569648 w 2994878"/>
                <a:gd name="connsiteY1" fmla="*/ 281539 h 3344568"/>
                <a:gd name="connsiteX2" fmla="*/ 1623746 w 2994878"/>
                <a:gd name="connsiteY2" fmla="*/ 444928 h 3344568"/>
                <a:gd name="connsiteX3" fmla="*/ 1716937 w 2994878"/>
                <a:gd name="connsiteY3" fmla="*/ 383574 h 3344568"/>
                <a:gd name="connsiteX4" fmla="*/ 1741503 w 2994878"/>
                <a:gd name="connsiteY4" fmla="*/ 484485 h 3344568"/>
                <a:gd name="connsiteX5" fmla="*/ 1750088 w 2994878"/>
                <a:gd name="connsiteY5" fmla="*/ 570304 h 3344568"/>
                <a:gd name="connsiteX6" fmla="*/ 1849546 w 2994878"/>
                <a:gd name="connsiteY6" fmla="*/ 507081 h 3344568"/>
                <a:gd name="connsiteX7" fmla="*/ 1875854 w 2994878"/>
                <a:gd name="connsiteY7" fmla="*/ 616646 h 3344568"/>
                <a:gd name="connsiteX8" fmla="*/ 1882735 w 2994878"/>
                <a:gd name="connsiteY8" fmla="*/ 693098 h 3344568"/>
                <a:gd name="connsiteX9" fmla="*/ 1970814 w 2994878"/>
                <a:gd name="connsiteY9" fmla="*/ 644478 h 3344568"/>
                <a:gd name="connsiteX10" fmla="*/ 1994610 w 2994878"/>
                <a:gd name="connsiteY10" fmla="*/ 754840 h 3344568"/>
                <a:gd name="connsiteX11" fmla="*/ 1994969 w 2994878"/>
                <a:gd name="connsiteY11" fmla="*/ 771086 h 3344568"/>
                <a:gd name="connsiteX12" fmla="*/ 2051775 w 2994878"/>
                <a:gd name="connsiteY12" fmla="*/ 739727 h 3344568"/>
                <a:gd name="connsiteX13" fmla="*/ 2075573 w 2994878"/>
                <a:gd name="connsiteY13" fmla="*/ 850090 h 3344568"/>
                <a:gd name="connsiteX14" fmla="*/ 2076465 w 2994878"/>
                <a:gd name="connsiteY14" fmla="*/ 890521 h 3344568"/>
                <a:gd name="connsiteX15" fmla="*/ 2168458 w 2994878"/>
                <a:gd name="connsiteY15" fmla="*/ 839740 h 3344568"/>
                <a:gd name="connsiteX16" fmla="*/ 2192254 w 2994878"/>
                <a:gd name="connsiteY16" fmla="*/ 950103 h 3344568"/>
                <a:gd name="connsiteX17" fmla="*/ 2193054 w 2994878"/>
                <a:gd name="connsiteY17" fmla="*/ 986319 h 3344568"/>
                <a:gd name="connsiteX18" fmla="*/ 2294664 w 2994878"/>
                <a:gd name="connsiteY18" fmla="*/ 930229 h 3344568"/>
                <a:gd name="connsiteX19" fmla="*/ 2318460 w 2994878"/>
                <a:gd name="connsiteY19" fmla="*/ 1040592 h 3344568"/>
                <a:gd name="connsiteX20" fmla="*/ 2319458 w 2994878"/>
                <a:gd name="connsiteY20" fmla="*/ 1085800 h 3344568"/>
                <a:gd name="connsiteX21" fmla="*/ 2419306 w 2994878"/>
                <a:gd name="connsiteY21" fmla="*/ 1038269 h 3344568"/>
                <a:gd name="connsiteX22" fmla="*/ 2435346 w 2994878"/>
                <a:gd name="connsiteY22" fmla="*/ 1149941 h 3344568"/>
                <a:gd name="connsiteX23" fmla="*/ 2433684 w 2994878"/>
                <a:gd name="connsiteY23" fmla="*/ 1200704 h 3344568"/>
                <a:gd name="connsiteX24" fmla="*/ 2509794 w 2994878"/>
                <a:gd name="connsiteY24" fmla="*/ 1164474 h 3344568"/>
                <a:gd name="connsiteX25" fmla="*/ 2525833 w 2994878"/>
                <a:gd name="connsiteY25" fmla="*/ 1276145 h 3344568"/>
                <a:gd name="connsiteX26" fmla="*/ 2525244 w 2994878"/>
                <a:gd name="connsiteY26" fmla="*/ 1294122 h 3344568"/>
                <a:gd name="connsiteX27" fmla="*/ 2585640 w 2994878"/>
                <a:gd name="connsiteY27" fmla="*/ 1267545 h 3344568"/>
                <a:gd name="connsiteX28" fmla="*/ 2598048 w 2994878"/>
                <a:gd name="connsiteY28" fmla="*/ 1363688 h 3344568"/>
                <a:gd name="connsiteX29" fmla="*/ 2595008 w 2994878"/>
                <a:gd name="connsiteY29" fmla="*/ 1404874 h 3344568"/>
                <a:gd name="connsiteX30" fmla="*/ 2668982 w 2994878"/>
                <a:gd name="connsiteY30" fmla="*/ 1372319 h 3344568"/>
                <a:gd name="connsiteX31" fmla="*/ 2681392 w 2994878"/>
                <a:gd name="connsiteY31" fmla="*/ 1468462 h 3344568"/>
                <a:gd name="connsiteX32" fmla="*/ 2677675 w 2994878"/>
                <a:gd name="connsiteY32" fmla="*/ 1518801 h 3344568"/>
                <a:gd name="connsiteX33" fmla="*/ 2723752 w 2994878"/>
                <a:gd name="connsiteY33" fmla="*/ 1498524 h 3344568"/>
                <a:gd name="connsiteX34" fmla="*/ 2736162 w 2994878"/>
                <a:gd name="connsiteY34" fmla="*/ 1594667 h 3344568"/>
                <a:gd name="connsiteX35" fmla="*/ 2731435 w 2994878"/>
                <a:gd name="connsiteY35" fmla="*/ 1658689 h 3344568"/>
                <a:gd name="connsiteX36" fmla="*/ 2793404 w 2994878"/>
                <a:gd name="connsiteY36" fmla="*/ 1634128 h 3344568"/>
                <a:gd name="connsiteX37" fmla="*/ 2803356 w 2994878"/>
                <a:gd name="connsiteY37" fmla="*/ 1730847 h 3344568"/>
                <a:gd name="connsiteX38" fmla="*/ 2796140 w 2994878"/>
                <a:gd name="connsiteY38" fmla="*/ 1780156 h 3344568"/>
                <a:gd name="connsiteX39" fmla="*/ 2856425 w 2994878"/>
                <a:gd name="connsiteY39" fmla="*/ 1763360 h 3344568"/>
                <a:gd name="connsiteX40" fmla="*/ 2856126 w 2994878"/>
                <a:gd name="connsiteY40" fmla="*/ 1860587 h 3344568"/>
                <a:gd name="connsiteX41" fmla="*/ 2848934 w 2994878"/>
                <a:gd name="connsiteY41" fmla="*/ 1888645 h 3344568"/>
                <a:gd name="connsiteX42" fmla="*/ 2896908 w 2994878"/>
                <a:gd name="connsiteY42" fmla="*/ 1875280 h 3344568"/>
                <a:gd name="connsiteX43" fmla="*/ 2872637 w 2994878"/>
                <a:gd name="connsiteY43" fmla="*/ 2066021 h 3344568"/>
                <a:gd name="connsiteX44" fmla="*/ 2871630 w 2994878"/>
                <a:gd name="connsiteY44" fmla="*/ 2067957 h 3344568"/>
                <a:gd name="connsiteX45" fmla="*/ 2994878 w 2994878"/>
                <a:gd name="connsiteY45" fmla="*/ 2060326 h 3344568"/>
                <a:gd name="connsiteX46" fmla="*/ 2868698 w 2994878"/>
                <a:gd name="connsiteY46" fmla="*/ 2318019 h 3344568"/>
                <a:gd name="connsiteX47" fmla="*/ 2807506 w 2994878"/>
                <a:gd name="connsiteY47" fmla="*/ 2367200 h 3344568"/>
                <a:gd name="connsiteX48" fmla="*/ 2884552 w 2994878"/>
                <a:gd name="connsiteY48" fmla="*/ 2374540 h 3344568"/>
                <a:gd name="connsiteX49" fmla="*/ 2778249 w 2994878"/>
                <a:gd name="connsiteY49" fmla="*/ 2493393 h 3344568"/>
                <a:gd name="connsiteX50" fmla="*/ 2755712 w 2994878"/>
                <a:gd name="connsiteY50" fmla="*/ 2501967 h 3344568"/>
                <a:gd name="connsiteX51" fmla="*/ 2817877 w 2994878"/>
                <a:gd name="connsiteY51" fmla="*/ 2507889 h 3344568"/>
                <a:gd name="connsiteX52" fmla="*/ 2762826 w 2994878"/>
                <a:gd name="connsiteY52" fmla="*/ 2594299 h 3344568"/>
                <a:gd name="connsiteX53" fmla="*/ 2723319 w 2994878"/>
                <a:gd name="connsiteY53" fmla="*/ 2619307 h 3344568"/>
                <a:gd name="connsiteX54" fmla="*/ 2752355 w 2994878"/>
                <a:gd name="connsiteY54" fmla="*/ 2624990 h 3344568"/>
                <a:gd name="connsiteX55" fmla="*/ 2647783 w 2994878"/>
                <a:gd name="connsiteY55" fmla="*/ 2698929 h 3344568"/>
                <a:gd name="connsiteX56" fmla="*/ 2607511 w 2994878"/>
                <a:gd name="connsiteY56" fmla="*/ 2705305 h 3344568"/>
                <a:gd name="connsiteX57" fmla="*/ 2659487 w 2994878"/>
                <a:gd name="connsiteY57" fmla="*/ 2715477 h 3344568"/>
                <a:gd name="connsiteX58" fmla="*/ 2554916 w 2994878"/>
                <a:gd name="connsiteY58" fmla="*/ 2789415 h 3344568"/>
                <a:gd name="connsiteX59" fmla="*/ 2537166 w 2994878"/>
                <a:gd name="connsiteY59" fmla="*/ 2792226 h 3344568"/>
                <a:gd name="connsiteX60" fmla="*/ 2595194 w 2994878"/>
                <a:gd name="connsiteY60" fmla="*/ 2803582 h 3344568"/>
                <a:gd name="connsiteX61" fmla="*/ 2353333 w 2994878"/>
                <a:gd name="connsiteY61" fmla="*/ 2889923 h 3344568"/>
                <a:gd name="connsiteX62" fmla="*/ 2278336 w 2994878"/>
                <a:gd name="connsiteY62" fmla="*/ 2885011 h 3344568"/>
                <a:gd name="connsiteX63" fmla="*/ 1400408 w 2994878"/>
                <a:gd name="connsiteY63" fmla="*/ 3343822 h 3344568"/>
                <a:gd name="connsiteX64" fmla="*/ 878240 w 2994878"/>
                <a:gd name="connsiteY64" fmla="*/ 3097297 h 3344568"/>
                <a:gd name="connsiteX65" fmla="*/ 485459 w 2994878"/>
                <a:gd name="connsiteY65" fmla="*/ 2952044 h 3344568"/>
                <a:gd name="connsiteX66" fmla="*/ 485458 w 2994878"/>
                <a:gd name="connsiteY66" fmla="*/ 2952044 h 3344568"/>
                <a:gd name="connsiteX67" fmla="*/ 512498 w 2994878"/>
                <a:gd name="connsiteY67" fmla="*/ 2878827 h 3344568"/>
                <a:gd name="connsiteX68" fmla="*/ 504256 w 2994878"/>
                <a:gd name="connsiteY68" fmla="*/ 2877522 h 3344568"/>
                <a:gd name="connsiteX69" fmla="*/ 399684 w 2994878"/>
                <a:gd name="connsiteY69" fmla="*/ 2803582 h 3344568"/>
                <a:gd name="connsiteX70" fmla="*/ 457713 w 2994878"/>
                <a:gd name="connsiteY70" fmla="*/ 2792225 h 3344568"/>
                <a:gd name="connsiteX71" fmla="*/ 439962 w 2994878"/>
                <a:gd name="connsiteY71" fmla="*/ 2789416 h 3344568"/>
                <a:gd name="connsiteX72" fmla="*/ 335391 w 2994878"/>
                <a:gd name="connsiteY72" fmla="*/ 2715476 h 3344568"/>
                <a:gd name="connsiteX73" fmla="*/ 387368 w 2994878"/>
                <a:gd name="connsiteY73" fmla="*/ 2705305 h 3344568"/>
                <a:gd name="connsiteX74" fmla="*/ 347094 w 2994878"/>
                <a:gd name="connsiteY74" fmla="*/ 2698929 h 3344568"/>
                <a:gd name="connsiteX75" fmla="*/ 242524 w 2994878"/>
                <a:gd name="connsiteY75" fmla="*/ 2624990 h 3344568"/>
                <a:gd name="connsiteX76" fmla="*/ 271559 w 2994878"/>
                <a:gd name="connsiteY76" fmla="*/ 2619307 h 3344568"/>
                <a:gd name="connsiteX77" fmla="*/ 232051 w 2994878"/>
                <a:gd name="connsiteY77" fmla="*/ 2594299 h 3344568"/>
                <a:gd name="connsiteX78" fmla="*/ 177001 w 2994878"/>
                <a:gd name="connsiteY78" fmla="*/ 2507888 h 3344568"/>
                <a:gd name="connsiteX79" fmla="*/ 239166 w 2994878"/>
                <a:gd name="connsiteY79" fmla="*/ 2501968 h 3344568"/>
                <a:gd name="connsiteX80" fmla="*/ 216629 w 2994878"/>
                <a:gd name="connsiteY80" fmla="*/ 2493392 h 3344568"/>
                <a:gd name="connsiteX81" fmla="*/ 110327 w 2994878"/>
                <a:gd name="connsiteY81" fmla="*/ 2374541 h 3344568"/>
                <a:gd name="connsiteX82" fmla="*/ 187372 w 2994878"/>
                <a:gd name="connsiteY82" fmla="*/ 2367201 h 3344568"/>
                <a:gd name="connsiteX83" fmla="*/ 126180 w 2994878"/>
                <a:gd name="connsiteY83" fmla="*/ 2318019 h 3344568"/>
                <a:gd name="connsiteX84" fmla="*/ 0 w 2994878"/>
                <a:gd name="connsiteY84" fmla="*/ 2060326 h 3344568"/>
                <a:gd name="connsiteX85" fmla="*/ 123248 w 2994878"/>
                <a:gd name="connsiteY85" fmla="*/ 2067957 h 3344568"/>
                <a:gd name="connsiteX86" fmla="*/ 122241 w 2994878"/>
                <a:gd name="connsiteY86" fmla="*/ 2066020 h 3344568"/>
                <a:gd name="connsiteX87" fmla="*/ 97971 w 2994878"/>
                <a:gd name="connsiteY87" fmla="*/ 1875280 h 3344568"/>
                <a:gd name="connsiteX88" fmla="*/ 145944 w 2994878"/>
                <a:gd name="connsiteY88" fmla="*/ 1888645 h 3344568"/>
                <a:gd name="connsiteX89" fmla="*/ 138752 w 2994878"/>
                <a:gd name="connsiteY89" fmla="*/ 1860588 h 3344568"/>
                <a:gd name="connsiteX90" fmla="*/ 138453 w 2994878"/>
                <a:gd name="connsiteY90" fmla="*/ 1763360 h 3344568"/>
                <a:gd name="connsiteX91" fmla="*/ 198738 w 2994878"/>
                <a:gd name="connsiteY91" fmla="*/ 1780155 h 3344568"/>
                <a:gd name="connsiteX92" fmla="*/ 191522 w 2994878"/>
                <a:gd name="connsiteY92" fmla="*/ 1730847 h 3344568"/>
                <a:gd name="connsiteX93" fmla="*/ 201475 w 2994878"/>
                <a:gd name="connsiteY93" fmla="*/ 1634129 h 3344568"/>
                <a:gd name="connsiteX94" fmla="*/ 263442 w 2994878"/>
                <a:gd name="connsiteY94" fmla="*/ 1658688 h 3344568"/>
                <a:gd name="connsiteX95" fmla="*/ 258716 w 2994878"/>
                <a:gd name="connsiteY95" fmla="*/ 1594667 h 3344568"/>
                <a:gd name="connsiteX96" fmla="*/ 271126 w 2994878"/>
                <a:gd name="connsiteY96" fmla="*/ 1498525 h 3344568"/>
                <a:gd name="connsiteX97" fmla="*/ 317203 w 2994878"/>
                <a:gd name="connsiteY97" fmla="*/ 1518802 h 3344568"/>
                <a:gd name="connsiteX98" fmla="*/ 313487 w 2994878"/>
                <a:gd name="connsiteY98" fmla="*/ 1468462 h 3344568"/>
                <a:gd name="connsiteX99" fmla="*/ 325895 w 2994878"/>
                <a:gd name="connsiteY99" fmla="*/ 1372319 h 3344568"/>
                <a:gd name="connsiteX100" fmla="*/ 399870 w 2994878"/>
                <a:gd name="connsiteY100" fmla="*/ 1404874 h 3344568"/>
                <a:gd name="connsiteX101" fmla="*/ 396830 w 2994878"/>
                <a:gd name="connsiteY101" fmla="*/ 1363687 h 3344568"/>
                <a:gd name="connsiteX102" fmla="*/ 409239 w 2994878"/>
                <a:gd name="connsiteY102" fmla="*/ 1267544 h 3344568"/>
                <a:gd name="connsiteX103" fmla="*/ 469634 w 2994878"/>
                <a:gd name="connsiteY103" fmla="*/ 1294121 h 3344568"/>
                <a:gd name="connsiteX104" fmla="*/ 469045 w 2994878"/>
                <a:gd name="connsiteY104" fmla="*/ 1276146 h 3344568"/>
                <a:gd name="connsiteX105" fmla="*/ 485084 w 2994878"/>
                <a:gd name="connsiteY105" fmla="*/ 1164473 h 3344568"/>
                <a:gd name="connsiteX106" fmla="*/ 561194 w 2994878"/>
                <a:gd name="connsiteY106" fmla="*/ 1200704 h 3344568"/>
                <a:gd name="connsiteX107" fmla="*/ 559532 w 2994878"/>
                <a:gd name="connsiteY107" fmla="*/ 1149941 h 3344568"/>
                <a:gd name="connsiteX108" fmla="*/ 575572 w 2994878"/>
                <a:gd name="connsiteY108" fmla="*/ 1038270 h 3344568"/>
                <a:gd name="connsiteX109" fmla="*/ 675420 w 2994878"/>
                <a:gd name="connsiteY109" fmla="*/ 1085800 h 3344568"/>
                <a:gd name="connsiteX110" fmla="*/ 676418 w 2994878"/>
                <a:gd name="connsiteY110" fmla="*/ 1040592 h 3344568"/>
                <a:gd name="connsiteX111" fmla="*/ 700215 w 2994878"/>
                <a:gd name="connsiteY111" fmla="*/ 930229 h 3344568"/>
                <a:gd name="connsiteX112" fmla="*/ 801823 w 2994878"/>
                <a:gd name="connsiteY112" fmla="*/ 986320 h 3344568"/>
                <a:gd name="connsiteX113" fmla="*/ 802624 w 2994878"/>
                <a:gd name="connsiteY113" fmla="*/ 950103 h 3344568"/>
                <a:gd name="connsiteX114" fmla="*/ 826420 w 2994878"/>
                <a:gd name="connsiteY114" fmla="*/ 839741 h 3344568"/>
                <a:gd name="connsiteX115" fmla="*/ 918413 w 2994878"/>
                <a:gd name="connsiteY115" fmla="*/ 890521 h 3344568"/>
                <a:gd name="connsiteX116" fmla="*/ 919306 w 2994878"/>
                <a:gd name="connsiteY116" fmla="*/ 850090 h 3344568"/>
                <a:gd name="connsiteX117" fmla="*/ 943103 w 2994878"/>
                <a:gd name="connsiteY117" fmla="*/ 739727 h 3344568"/>
                <a:gd name="connsiteX118" fmla="*/ 999910 w 2994878"/>
                <a:gd name="connsiteY118" fmla="*/ 771086 h 3344568"/>
                <a:gd name="connsiteX119" fmla="*/ 1000269 w 2994878"/>
                <a:gd name="connsiteY119" fmla="*/ 754840 h 3344568"/>
                <a:gd name="connsiteX120" fmla="*/ 1024064 w 2994878"/>
                <a:gd name="connsiteY120" fmla="*/ 644478 h 3344568"/>
                <a:gd name="connsiteX121" fmla="*/ 1112142 w 2994878"/>
                <a:gd name="connsiteY121" fmla="*/ 693098 h 3344568"/>
                <a:gd name="connsiteX122" fmla="*/ 1119025 w 2994878"/>
                <a:gd name="connsiteY122" fmla="*/ 616646 h 3344568"/>
                <a:gd name="connsiteX123" fmla="*/ 1145332 w 2994878"/>
                <a:gd name="connsiteY123" fmla="*/ 507081 h 3344568"/>
                <a:gd name="connsiteX124" fmla="*/ 1244790 w 2994878"/>
                <a:gd name="connsiteY124" fmla="*/ 570304 h 3344568"/>
                <a:gd name="connsiteX125" fmla="*/ 1253375 w 2994878"/>
                <a:gd name="connsiteY125" fmla="*/ 484484 h 3344568"/>
                <a:gd name="connsiteX126" fmla="*/ 1277941 w 2994878"/>
                <a:gd name="connsiteY126" fmla="*/ 383574 h 3344568"/>
                <a:gd name="connsiteX127" fmla="*/ 1360269 w 2994878"/>
                <a:gd name="connsiteY127" fmla="*/ 437776 h 3344568"/>
                <a:gd name="connsiteX128" fmla="*/ 1361621 w 2994878"/>
                <a:gd name="connsiteY128" fmla="*/ 422951 h 3344568"/>
                <a:gd name="connsiteX129" fmla="*/ 1383150 w 2994878"/>
                <a:gd name="connsiteY129" fmla="*/ 2 h 3344568"/>
                <a:gd name="connsiteX130" fmla="*/ 1383150 w 2994878"/>
                <a:gd name="connsiteY130" fmla="*/ 0 h 3344568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097297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400408 w 2994878"/>
                <a:gd name="connsiteY63" fmla="*/ 3343822 h 3343822"/>
                <a:gd name="connsiteX64" fmla="*/ 878240 w 2994878"/>
                <a:gd name="connsiteY64" fmla="*/ 3130286 h 3343822"/>
                <a:gd name="connsiteX65" fmla="*/ 485459 w 2994878"/>
                <a:gd name="connsiteY65" fmla="*/ 2952044 h 3343822"/>
                <a:gd name="connsiteX66" fmla="*/ 485458 w 2994878"/>
                <a:gd name="connsiteY66" fmla="*/ 2952044 h 3343822"/>
                <a:gd name="connsiteX67" fmla="*/ 512498 w 2994878"/>
                <a:gd name="connsiteY67" fmla="*/ 2878827 h 3343822"/>
                <a:gd name="connsiteX68" fmla="*/ 504256 w 2994878"/>
                <a:gd name="connsiteY68" fmla="*/ 2877522 h 3343822"/>
                <a:gd name="connsiteX69" fmla="*/ 399684 w 2994878"/>
                <a:gd name="connsiteY69" fmla="*/ 2803582 h 3343822"/>
                <a:gd name="connsiteX70" fmla="*/ 457713 w 2994878"/>
                <a:gd name="connsiteY70" fmla="*/ 2792225 h 3343822"/>
                <a:gd name="connsiteX71" fmla="*/ 439962 w 2994878"/>
                <a:gd name="connsiteY71" fmla="*/ 2789416 h 3343822"/>
                <a:gd name="connsiteX72" fmla="*/ 335391 w 2994878"/>
                <a:gd name="connsiteY72" fmla="*/ 2715476 h 3343822"/>
                <a:gd name="connsiteX73" fmla="*/ 387368 w 2994878"/>
                <a:gd name="connsiteY73" fmla="*/ 2705305 h 3343822"/>
                <a:gd name="connsiteX74" fmla="*/ 347094 w 2994878"/>
                <a:gd name="connsiteY74" fmla="*/ 2698929 h 3343822"/>
                <a:gd name="connsiteX75" fmla="*/ 242524 w 2994878"/>
                <a:gd name="connsiteY75" fmla="*/ 2624990 h 3343822"/>
                <a:gd name="connsiteX76" fmla="*/ 271559 w 2994878"/>
                <a:gd name="connsiteY76" fmla="*/ 2619307 h 3343822"/>
                <a:gd name="connsiteX77" fmla="*/ 232051 w 2994878"/>
                <a:gd name="connsiteY77" fmla="*/ 2594299 h 3343822"/>
                <a:gd name="connsiteX78" fmla="*/ 177001 w 2994878"/>
                <a:gd name="connsiteY78" fmla="*/ 2507888 h 3343822"/>
                <a:gd name="connsiteX79" fmla="*/ 239166 w 2994878"/>
                <a:gd name="connsiteY79" fmla="*/ 2501968 h 3343822"/>
                <a:gd name="connsiteX80" fmla="*/ 216629 w 2994878"/>
                <a:gd name="connsiteY80" fmla="*/ 2493392 h 3343822"/>
                <a:gd name="connsiteX81" fmla="*/ 110327 w 2994878"/>
                <a:gd name="connsiteY81" fmla="*/ 2374541 h 3343822"/>
                <a:gd name="connsiteX82" fmla="*/ 187372 w 2994878"/>
                <a:gd name="connsiteY82" fmla="*/ 2367201 h 3343822"/>
                <a:gd name="connsiteX83" fmla="*/ 126180 w 2994878"/>
                <a:gd name="connsiteY83" fmla="*/ 2318019 h 3343822"/>
                <a:gd name="connsiteX84" fmla="*/ 0 w 2994878"/>
                <a:gd name="connsiteY84" fmla="*/ 2060326 h 3343822"/>
                <a:gd name="connsiteX85" fmla="*/ 123248 w 2994878"/>
                <a:gd name="connsiteY85" fmla="*/ 2067957 h 3343822"/>
                <a:gd name="connsiteX86" fmla="*/ 122241 w 2994878"/>
                <a:gd name="connsiteY86" fmla="*/ 2066020 h 3343822"/>
                <a:gd name="connsiteX87" fmla="*/ 97971 w 2994878"/>
                <a:gd name="connsiteY87" fmla="*/ 1875280 h 3343822"/>
                <a:gd name="connsiteX88" fmla="*/ 145944 w 2994878"/>
                <a:gd name="connsiteY88" fmla="*/ 1888645 h 3343822"/>
                <a:gd name="connsiteX89" fmla="*/ 138752 w 2994878"/>
                <a:gd name="connsiteY89" fmla="*/ 1860588 h 3343822"/>
                <a:gd name="connsiteX90" fmla="*/ 138453 w 2994878"/>
                <a:gd name="connsiteY90" fmla="*/ 1763360 h 3343822"/>
                <a:gd name="connsiteX91" fmla="*/ 198738 w 2994878"/>
                <a:gd name="connsiteY91" fmla="*/ 1780155 h 3343822"/>
                <a:gd name="connsiteX92" fmla="*/ 191522 w 2994878"/>
                <a:gd name="connsiteY92" fmla="*/ 1730847 h 3343822"/>
                <a:gd name="connsiteX93" fmla="*/ 201475 w 2994878"/>
                <a:gd name="connsiteY93" fmla="*/ 1634129 h 3343822"/>
                <a:gd name="connsiteX94" fmla="*/ 263442 w 2994878"/>
                <a:gd name="connsiteY94" fmla="*/ 1658688 h 3343822"/>
                <a:gd name="connsiteX95" fmla="*/ 258716 w 2994878"/>
                <a:gd name="connsiteY95" fmla="*/ 1594667 h 3343822"/>
                <a:gd name="connsiteX96" fmla="*/ 271126 w 2994878"/>
                <a:gd name="connsiteY96" fmla="*/ 1498525 h 3343822"/>
                <a:gd name="connsiteX97" fmla="*/ 317203 w 2994878"/>
                <a:gd name="connsiteY97" fmla="*/ 1518802 h 3343822"/>
                <a:gd name="connsiteX98" fmla="*/ 313487 w 2994878"/>
                <a:gd name="connsiteY98" fmla="*/ 1468462 h 3343822"/>
                <a:gd name="connsiteX99" fmla="*/ 325895 w 2994878"/>
                <a:gd name="connsiteY99" fmla="*/ 1372319 h 3343822"/>
                <a:gd name="connsiteX100" fmla="*/ 399870 w 2994878"/>
                <a:gd name="connsiteY100" fmla="*/ 1404874 h 3343822"/>
                <a:gd name="connsiteX101" fmla="*/ 396830 w 2994878"/>
                <a:gd name="connsiteY101" fmla="*/ 1363687 h 3343822"/>
                <a:gd name="connsiteX102" fmla="*/ 409239 w 2994878"/>
                <a:gd name="connsiteY102" fmla="*/ 1267544 h 3343822"/>
                <a:gd name="connsiteX103" fmla="*/ 469634 w 2994878"/>
                <a:gd name="connsiteY103" fmla="*/ 1294121 h 3343822"/>
                <a:gd name="connsiteX104" fmla="*/ 469045 w 2994878"/>
                <a:gd name="connsiteY104" fmla="*/ 1276146 h 3343822"/>
                <a:gd name="connsiteX105" fmla="*/ 485084 w 2994878"/>
                <a:gd name="connsiteY105" fmla="*/ 1164473 h 3343822"/>
                <a:gd name="connsiteX106" fmla="*/ 561194 w 2994878"/>
                <a:gd name="connsiteY106" fmla="*/ 1200704 h 3343822"/>
                <a:gd name="connsiteX107" fmla="*/ 559532 w 2994878"/>
                <a:gd name="connsiteY107" fmla="*/ 1149941 h 3343822"/>
                <a:gd name="connsiteX108" fmla="*/ 575572 w 2994878"/>
                <a:gd name="connsiteY108" fmla="*/ 1038270 h 3343822"/>
                <a:gd name="connsiteX109" fmla="*/ 675420 w 2994878"/>
                <a:gd name="connsiteY109" fmla="*/ 1085800 h 3343822"/>
                <a:gd name="connsiteX110" fmla="*/ 676418 w 2994878"/>
                <a:gd name="connsiteY110" fmla="*/ 1040592 h 3343822"/>
                <a:gd name="connsiteX111" fmla="*/ 700215 w 2994878"/>
                <a:gd name="connsiteY111" fmla="*/ 930229 h 3343822"/>
                <a:gd name="connsiteX112" fmla="*/ 801823 w 2994878"/>
                <a:gd name="connsiteY112" fmla="*/ 986320 h 3343822"/>
                <a:gd name="connsiteX113" fmla="*/ 802624 w 2994878"/>
                <a:gd name="connsiteY113" fmla="*/ 950103 h 3343822"/>
                <a:gd name="connsiteX114" fmla="*/ 826420 w 2994878"/>
                <a:gd name="connsiteY114" fmla="*/ 839741 h 3343822"/>
                <a:gd name="connsiteX115" fmla="*/ 918413 w 2994878"/>
                <a:gd name="connsiteY115" fmla="*/ 890521 h 3343822"/>
                <a:gd name="connsiteX116" fmla="*/ 919306 w 2994878"/>
                <a:gd name="connsiteY116" fmla="*/ 850090 h 3343822"/>
                <a:gd name="connsiteX117" fmla="*/ 943103 w 2994878"/>
                <a:gd name="connsiteY117" fmla="*/ 739727 h 3343822"/>
                <a:gd name="connsiteX118" fmla="*/ 999910 w 2994878"/>
                <a:gd name="connsiteY118" fmla="*/ 771086 h 3343822"/>
                <a:gd name="connsiteX119" fmla="*/ 1000269 w 2994878"/>
                <a:gd name="connsiteY119" fmla="*/ 754840 h 3343822"/>
                <a:gd name="connsiteX120" fmla="*/ 1024064 w 2994878"/>
                <a:gd name="connsiteY120" fmla="*/ 644478 h 3343822"/>
                <a:gd name="connsiteX121" fmla="*/ 1112142 w 2994878"/>
                <a:gd name="connsiteY121" fmla="*/ 693098 h 3343822"/>
                <a:gd name="connsiteX122" fmla="*/ 1119025 w 2994878"/>
                <a:gd name="connsiteY122" fmla="*/ 616646 h 3343822"/>
                <a:gd name="connsiteX123" fmla="*/ 1145332 w 2994878"/>
                <a:gd name="connsiteY123" fmla="*/ 507081 h 3343822"/>
                <a:gd name="connsiteX124" fmla="*/ 1244790 w 2994878"/>
                <a:gd name="connsiteY124" fmla="*/ 570304 h 3343822"/>
                <a:gd name="connsiteX125" fmla="*/ 1253375 w 2994878"/>
                <a:gd name="connsiteY125" fmla="*/ 484484 h 3343822"/>
                <a:gd name="connsiteX126" fmla="*/ 1277941 w 2994878"/>
                <a:gd name="connsiteY126" fmla="*/ 383574 h 3343822"/>
                <a:gd name="connsiteX127" fmla="*/ 1360269 w 2994878"/>
                <a:gd name="connsiteY127" fmla="*/ 437776 h 3343822"/>
                <a:gd name="connsiteX128" fmla="*/ 1361621 w 2994878"/>
                <a:gd name="connsiteY128" fmla="*/ 422951 h 3343822"/>
                <a:gd name="connsiteX129" fmla="*/ 1383150 w 2994878"/>
                <a:gd name="connsiteY129" fmla="*/ 2 h 3343822"/>
                <a:gd name="connsiteX130" fmla="*/ 1383150 w 2994878"/>
                <a:gd name="connsiteY130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791802 w 2994878"/>
                <a:gd name="connsiteY63" fmla="*/ 3119288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278336 w 2994878"/>
                <a:gd name="connsiteY62" fmla="*/ 2885011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62613 w 2994878"/>
                <a:gd name="connsiteY62" fmla="*/ 2943659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2"/>
                <a:gd name="connsiteX1" fmla="*/ 1569648 w 2994878"/>
                <a:gd name="connsiteY1" fmla="*/ 281539 h 3343822"/>
                <a:gd name="connsiteX2" fmla="*/ 1623746 w 2994878"/>
                <a:gd name="connsiteY2" fmla="*/ 444928 h 3343822"/>
                <a:gd name="connsiteX3" fmla="*/ 1716937 w 2994878"/>
                <a:gd name="connsiteY3" fmla="*/ 383574 h 3343822"/>
                <a:gd name="connsiteX4" fmla="*/ 1741503 w 2994878"/>
                <a:gd name="connsiteY4" fmla="*/ 484485 h 3343822"/>
                <a:gd name="connsiteX5" fmla="*/ 1750088 w 2994878"/>
                <a:gd name="connsiteY5" fmla="*/ 570304 h 3343822"/>
                <a:gd name="connsiteX6" fmla="*/ 1849546 w 2994878"/>
                <a:gd name="connsiteY6" fmla="*/ 507081 h 3343822"/>
                <a:gd name="connsiteX7" fmla="*/ 1875854 w 2994878"/>
                <a:gd name="connsiteY7" fmla="*/ 616646 h 3343822"/>
                <a:gd name="connsiteX8" fmla="*/ 1882735 w 2994878"/>
                <a:gd name="connsiteY8" fmla="*/ 693098 h 3343822"/>
                <a:gd name="connsiteX9" fmla="*/ 1970814 w 2994878"/>
                <a:gd name="connsiteY9" fmla="*/ 644478 h 3343822"/>
                <a:gd name="connsiteX10" fmla="*/ 1994610 w 2994878"/>
                <a:gd name="connsiteY10" fmla="*/ 754840 h 3343822"/>
                <a:gd name="connsiteX11" fmla="*/ 1994969 w 2994878"/>
                <a:gd name="connsiteY11" fmla="*/ 771086 h 3343822"/>
                <a:gd name="connsiteX12" fmla="*/ 2051775 w 2994878"/>
                <a:gd name="connsiteY12" fmla="*/ 739727 h 3343822"/>
                <a:gd name="connsiteX13" fmla="*/ 2075573 w 2994878"/>
                <a:gd name="connsiteY13" fmla="*/ 850090 h 3343822"/>
                <a:gd name="connsiteX14" fmla="*/ 2076465 w 2994878"/>
                <a:gd name="connsiteY14" fmla="*/ 890521 h 3343822"/>
                <a:gd name="connsiteX15" fmla="*/ 2168458 w 2994878"/>
                <a:gd name="connsiteY15" fmla="*/ 839740 h 3343822"/>
                <a:gd name="connsiteX16" fmla="*/ 2192254 w 2994878"/>
                <a:gd name="connsiteY16" fmla="*/ 950103 h 3343822"/>
                <a:gd name="connsiteX17" fmla="*/ 2193054 w 2994878"/>
                <a:gd name="connsiteY17" fmla="*/ 986319 h 3343822"/>
                <a:gd name="connsiteX18" fmla="*/ 2294664 w 2994878"/>
                <a:gd name="connsiteY18" fmla="*/ 930229 h 3343822"/>
                <a:gd name="connsiteX19" fmla="*/ 2318460 w 2994878"/>
                <a:gd name="connsiteY19" fmla="*/ 1040592 h 3343822"/>
                <a:gd name="connsiteX20" fmla="*/ 2319458 w 2994878"/>
                <a:gd name="connsiteY20" fmla="*/ 1085800 h 3343822"/>
                <a:gd name="connsiteX21" fmla="*/ 2419306 w 2994878"/>
                <a:gd name="connsiteY21" fmla="*/ 1038269 h 3343822"/>
                <a:gd name="connsiteX22" fmla="*/ 2435346 w 2994878"/>
                <a:gd name="connsiteY22" fmla="*/ 1149941 h 3343822"/>
                <a:gd name="connsiteX23" fmla="*/ 2433684 w 2994878"/>
                <a:gd name="connsiteY23" fmla="*/ 1200704 h 3343822"/>
                <a:gd name="connsiteX24" fmla="*/ 2509794 w 2994878"/>
                <a:gd name="connsiteY24" fmla="*/ 1164474 h 3343822"/>
                <a:gd name="connsiteX25" fmla="*/ 2525833 w 2994878"/>
                <a:gd name="connsiteY25" fmla="*/ 1276145 h 3343822"/>
                <a:gd name="connsiteX26" fmla="*/ 2525244 w 2994878"/>
                <a:gd name="connsiteY26" fmla="*/ 1294122 h 3343822"/>
                <a:gd name="connsiteX27" fmla="*/ 2585640 w 2994878"/>
                <a:gd name="connsiteY27" fmla="*/ 1267545 h 3343822"/>
                <a:gd name="connsiteX28" fmla="*/ 2598048 w 2994878"/>
                <a:gd name="connsiteY28" fmla="*/ 1363688 h 3343822"/>
                <a:gd name="connsiteX29" fmla="*/ 2595008 w 2994878"/>
                <a:gd name="connsiteY29" fmla="*/ 1404874 h 3343822"/>
                <a:gd name="connsiteX30" fmla="*/ 2668982 w 2994878"/>
                <a:gd name="connsiteY30" fmla="*/ 1372319 h 3343822"/>
                <a:gd name="connsiteX31" fmla="*/ 2681392 w 2994878"/>
                <a:gd name="connsiteY31" fmla="*/ 1468462 h 3343822"/>
                <a:gd name="connsiteX32" fmla="*/ 2677675 w 2994878"/>
                <a:gd name="connsiteY32" fmla="*/ 1518801 h 3343822"/>
                <a:gd name="connsiteX33" fmla="*/ 2723752 w 2994878"/>
                <a:gd name="connsiteY33" fmla="*/ 1498524 h 3343822"/>
                <a:gd name="connsiteX34" fmla="*/ 2736162 w 2994878"/>
                <a:gd name="connsiteY34" fmla="*/ 1594667 h 3343822"/>
                <a:gd name="connsiteX35" fmla="*/ 2731435 w 2994878"/>
                <a:gd name="connsiteY35" fmla="*/ 1658689 h 3343822"/>
                <a:gd name="connsiteX36" fmla="*/ 2793404 w 2994878"/>
                <a:gd name="connsiteY36" fmla="*/ 1634128 h 3343822"/>
                <a:gd name="connsiteX37" fmla="*/ 2803356 w 2994878"/>
                <a:gd name="connsiteY37" fmla="*/ 1730847 h 3343822"/>
                <a:gd name="connsiteX38" fmla="*/ 2796140 w 2994878"/>
                <a:gd name="connsiteY38" fmla="*/ 1780156 h 3343822"/>
                <a:gd name="connsiteX39" fmla="*/ 2856425 w 2994878"/>
                <a:gd name="connsiteY39" fmla="*/ 1763360 h 3343822"/>
                <a:gd name="connsiteX40" fmla="*/ 2856126 w 2994878"/>
                <a:gd name="connsiteY40" fmla="*/ 1860587 h 3343822"/>
                <a:gd name="connsiteX41" fmla="*/ 2848934 w 2994878"/>
                <a:gd name="connsiteY41" fmla="*/ 1888645 h 3343822"/>
                <a:gd name="connsiteX42" fmla="*/ 2896908 w 2994878"/>
                <a:gd name="connsiteY42" fmla="*/ 1875280 h 3343822"/>
                <a:gd name="connsiteX43" fmla="*/ 2872637 w 2994878"/>
                <a:gd name="connsiteY43" fmla="*/ 2066021 h 3343822"/>
                <a:gd name="connsiteX44" fmla="*/ 2871630 w 2994878"/>
                <a:gd name="connsiteY44" fmla="*/ 2067957 h 3343822"/>
                <a:gd name="connsiteX45" fmla="*/ 2994878 w 2994878"/>
                <a:gd name="connsiteY45" fmla="*/ 2060326 h 3343822"/>
                <a:gd name="connsiteX46" fmla="*/ 2868698 w 2994878"/>
                <a:gd name="connsiteY46" fmla="*/ 2318019 h 3343822"/>
                <a:gd name="connsiteX47" fmla="*/ 2807506 w 2994878"/>
                <a:gd name="connsiteY47" fmla="*/ 2367200 h 3343822"/>
                <a:gd name="connsiteX48" fmla="*/ 2884552 w 2994878"/>
                <a:gd name="connsiteY48" fmla="*/ 2374540 h 3343822"/>
                <a:gd name="connsiteX49" fmla="*/ 2778249 w 2994878"/>
                <a:gd name="connsiteY49" fmla="*/ 2493393 h 3343822"/>
                <a:gd name="connsiteX50" fmla="*/ 2755712 w 2994878"/>
                <a:gd name="connsiteY50" fmla="*/ 2501967 h 3343822"/>
                <a:gd name="connsiteX51" fmla="*/ 2817877 w 2994878"/>
                <a:gd name="connsiteY51" fmla="*/ 2507889 h 3343822"/>
                <a:gd name="connsiteX52" fmla="*/ 2762826 w 2994878"/>
                <a:gd name="connsiteY52" fmla="*/ 2594299 h 3343822"/>
                <a:gd name="connsiteX53" fmla="*/ 2723319 w 2994878"/>
                <a:gd name="connsiteY53" fmla="*/ 2619307 h 3343822"/>
                <a:gd name="connsiteX54" fmla="*/ 2752355 w 2994878"/>
                <a:gd name="connsiteY54" fmla="*/ 2624990 h 3343822"/>
                <a:gd name="connsiteX55" fmla="*/ 2647783 w 2994878"/>
                <a:gd name="connsiteY55" fmla="*/ 2698929 h 3343822"/>
                <a:gd name="connsiteX56" fmla="*/ 2607511 w 2994878"/>
                <a:gd name="connsiteY56" fmla="*/ 2705305 h 3343822"/>
                <a:gd name="connsiteX57" fmla="*/ 2659487 w 2994878"/>
                <a:gd name="connsiteY57" fmla="*/ 2715477 h 3343822"/>
                <a:gd name="connsiteX58" fmla="*/ 2554916 w 2994878"/>
                <a:gd name="connsiteY58" fmla="*/ 2789415 h 3343822"/>
                <a:gd name="connsiteX59" fmla="*/ 2537166 w 2994878"/>
                <a:gd name="connsiteY59" fmla="*/ 2792226 h 3343822"/>
                <a:gd name="connsiteX60" fmla="*/ 2595194 w 2994878"/>
                <a:gd name="connsiteY60" fmla="*/ 2803582 h 3343822"/>
                <a:gd name="connsiteX61" fmla="*/ 2353333 w 2994878"/>
                <a:gd name="connsiteY61" fmla="*/ 2889923 h 3343822"/>
                <a:gd name="connsiteX62" fmla="*/ 2398008 w 2994878"/>
                <a:gd name="connsiteY62" fmla="*/ 2949156 h 3343822"/>
                <a:gd name="connsiteX63" fmla="*/ 1859223 w 2994878"/>
                <a:gd name="connsiteY63" fmla="*/ 3122954 h 3343822"/>
                <a:gd name="connsiteX64" fmla="*/ 1400408 w 2994878"/>
                <a:gd name="connsiteY64" fmla="*/ 3343822 h 3343822"/>
                <a:gd name="connsiteX65" fmla="*/ 878240 w 2994878"/>
                <a:gd name="connsiteY65" fmla="*/ 3130286 h 3343822"/>
                <a:gd name="connsiteX66" fmla="*/ 485459 w 2994878"/>
                <a:gd name="connsiteY66" fmla="*/ 2952044 h 3343822"/>
                <a:gd name="connsiteX67" fmla="*/ 485458 w 2994878"/>
                <a:gd name="connsiteY67" fmla="*/ 2952044 h 3343822"/>
                <a:gd name="connsiteX68" fmla="*/ 512498 w 2994878"/>
                <a:gd name="connsiteY68" fmla="*/ 2878827 h 3343822"/>
                <a:gd name="connsiteX69" fmla="*/ 504256 w 2994878"/>
                <a:gd name="connsiteY69" fmla="*/ 2877522 h 3343822"/>
                <a:gd name="connsiteX70" fmla="*/ 399684 w 2994878"/>
                <a:gd name="connsiteY70" fmla="*/ 2803582 h 3343822"/>
                <a:gd name="connsiteX71" fmla="*/ 457713 w 2994878"/>
                <a:gd name="connsiteY71" fmla="*/ 2792225 h 3343822"/>
                <a:gd name="connsiteX72" fmla="*/ 439962 w 2994878"/>
                <a:gd name="connsiteY72" fmla="*/ 2789416 h 3343822"/>
                <a:gd name="connsiteX73" fmla="*/ 335391 w 2994878"/>
                <a:gd name="connsiteY73" fmla="*/ 2715476 h 3343822"/>
                <a:gd name="connsiteX74" fmla="*/ 387368 w 2994878"/>
                <a:gd name="connsiteY74" fmla="*/ 2705305 h 3343822"/>
                <a:gd name="connsiteX75" fmla="*/ 347094 w 2994878"/>
                <a:gd name="connsiteY75" fmla="*/ 2698929 h 3343822"/>
                <a:gd name="connsiteX76" fmla="*/ 242524 w 2994878"/>
                <a:gd name="connsiteY76" fmla="*/ 2624990 h 3343822"/>
                <a:gd name="connsiteX77" fmla="*/ 271559 w 2994878"/>
                <a:gd name="connsiteY77" fmla="*/ 2619307 h 3343822"/>
                <a:gd name="connsiteX78" fmla="*/ 232051 w 2994878"/>
                <a:gd name="connsiteY78" fmla="*/ 2594299 h 3343822"/>
                <a:gd name="connsiteX79" fmla="*/ 177001 w 2994878"/>
                <a:gd name="connsiteY79" fmla="*/ 2507888 h 3343822"/>
                <a:gd name="connsiteX80" fmla="*/ 239166 w 2994878"/>
                <a:gd name="connsiteY80" fmla="*/ 2501968 h 3343822"/>
                <a:gd name="connsiteX81" fmla="*/ 216629 w 2994878"/>
                <a:gd name="connsiteY81" fmla="*/ 2493392 h 3343822"/>
                <a:gd name="connsiteX82" fmla="*/ 110327 w 2994878"/>
                <a:gd name="connsiteY82" fmla="*/ 2374541 h 3343822"/>
                <a:gd name="connsiteX83" fmla="*/ 187372 w 2994878"/>
                <a:gd name="connsiteY83" fmla="*/ 2367201 h 3343822"/>
                <a:gd name="connsiteX84" fmla="*/ 126180 w 2994878"/>
                <a:gd name="connsiteY84" fmla="*/ 2318019 h 3343822"/>
                <a:gd name="connsiteX85" fmla="*/ 0 w 2994878"/>
                <a:gd name="connsiteY85" fmla="*/ 2060326 h 3343822"/>
                <a:gd name="connsiteX86" fmla="*/ 123248 w 2994878"/>
                <a:gd name="connsiteY86" fmla="*/ 2067957 h 3343822"/>
                <a:gd name="connsiteX87" fmla="*/ 122241 w 2994878"/>
                <a:gd name="connsiteY87" fmla="*/ 2066020 h 3343822"/>
                <a:gd name="connsiteX88" fmla="*/ 97971 w 2994878"/>
                <a:gd name="connsiteY88" fmla="*/ 1875280 h 3343822"/>
                <a:gd name="connsiteX89" fmla="*/ 145944 w 2994878"/>
                <a:gd name="connsiteY89" fmla="*/ 1888645 h 3343822"/>
                <a:gd name="connsiteX90" fmla="*/ 138752 w 2994878"/>
                <a:gd name="connsiteY90" fmla="*/ 1860588 h 3343822"/>
                <a:gd name="connsiteX91" fmla="*/ 138453 w 2994878"/>
                <a:gd name="connsiteY91" fmla="*/ 1763360 h 3343822"/>
                <a:gd name="connsiteX92" fmla="*/ 198738 w 2994878"/>
                <a:gd name="connsiteY92" fmla="*/ 1780155 h 3343822"/>
                <a:gd name="connsiteX93" fmla="*/ 191522 w 2994878"/>
                <a:gd name="connsiteY93" fmla="*/ 1730847 h 3343822"/>
                <a:gd name="connsiteX94" fmla="*/ 201475 w 2994878"/>
                <a:gd name="connsiteY94" fmla="*/ 1634129 h 3343822"/>
                <a:gd name="connsiteX95" fmla="*/ 263442 w 2994878"/>
                <a:gd name="connsiteY95" fmla="*/ 1658688 h 3343822"/>
                <a:gd name="connsiteX96" fmla="*/ 258716 w 2994878"/>
                <a:gd name="connsiteY96" fmla="*/ 1594667 h 3343822"/>
                <a:gd name="connsiteX97" fmla="*/ 271126 w 2994878"/>
                <a:gd name="connsiteY97" fmla="*/ 1498525 h 3343822"/>
                <a:gd name="connsiteX98" fmla="*/ 317203 w 2994878"/>
                <a:gd name="connsiteY98" fmla="*/ 1518802 h 3343822"/>
                <a:gd name="connsiteX99" fmla="*/ 313487 w 2994878"/>
                <a:gd name="connsiteY99" fmla="*/ 1468462 h 3343822"/>
                <a:gd name="connsiteX100" fmla="*/ 325895 w 2994878"/>
                <a:gd name="connsiteY100" fmla="*/ 1372319 h 3343822"/>
                <a:gd name="connsiteX101" fmla="*/ 399870 w 2994878"/>
                <a:gd name="connsiteY101" fmla="*/ 1404874 h 3343822"/>
                <a:gd name="connsiteX102" fmla="*/ 396830 w 2994878"/>
                <a:gd name="connsiteY102" fmla="*/ 1363687 h 3343822"/>
                <a:gd name="connsiteX103" fmla="*/ 409239 w 2994878"/>
                <a:gd name="connsiteY103" fmla="*/ 1267544 h 3343822"/>
                <a:gd name="connsiteX104" fmla="*/ 469634 w 2994878"/>
                <a:gd name="connsiteY104" fmla="*/ 1294121 h 3343822"/>
                <a:gd name="connsiteX105" fmla="*/ 469045 w 2994878"/>
                <a:gd name="connsiteY105" fmla="*/ 1276146 h 3343822"/>
                <a:gd name="connsiteX106" fmla="*/ 485084 w 2994878"/>
                <a:gd name="connsiteY106" fmla="*/ 1164473 h 3343822"/>
                <a:gd name="connsiteX107" fmla="*/ 561194 w 2994878"/>
                <a:gd name="connsiteY107" fmla="*/ 1200704 h 3343822"/>
                <a:gd name="connsiteX108" fmla="*/ 559532 w 2994878"/>
                <a:gd name="connsiteY108" fmla="*/ 1149941 h 3343822"/>
                <a:gd name="connsiteX109" fmla="*/ 575572 w 2994878"/>
                <a:gd name="connsiteY109" fmla="*/ 1038270 h 3343822"/>
                <a:gd name="connsiteX110" fmla="*/ 675420 w 2994878"/>
                <a:gd name="connsiteY110" fmla="*/ 1085800 h 3343822"/>
                <a:gd name="connsiteX111" fmla="*/ 676418 w 2994878"/>
                <a:gd name="connsiteY111" fmla="*/ 1040592 h 3343822"/>
                <a:gd name="connsiteX112" fmla="*/ 700215 w 2994878"/>
                <a:gd name="connsiteY112" fmla="*/ 930229 h 3343822"/>
                <a:gd name="connsiteX113" fmla="*/ 801823 w 2994878"/>
                <a:gd name="connsiteY113" fmla="*/ 986320 h 3343822"/>
                <a:gd name="connsiteX114" fmla="*/ 802624 w 2994878"/>
                <a:gd name="connsiteY114" fmla="*/ 950103 h 3343822"/>
                <a:gd name="connsiteX115" fmla="*/ 826420 w 2994878"/>
                <a:gd name="connsiteY115" fmla="*/ 839741 h 3343822"/>
                <a:gd name="connsiteX116" fmla="*/ 918413 w 2994878"/>
                <a:gd name="connsiteY116" fmla="*/ 890521 h 3343822"/>
                <a:gd name="connsiteX117" fmla="*/ 919306 w 2994878"/>
                <a:gd name="connsiteY117" fmla="*/ 850090 h 3343822"/>
                <a:gd name="connsiteX118" fmla="*/ 943103 w 2994878"/>
                <a:gd name="connsiteY118" fmla="*/ 739727 h 3343822"/>
                <a:gd name="connsiteX119" fmla="*/ 999910 w 2994878"/>
                <a:gd name="connsiteY119" fmla="*/ 771086 h 3343822"/>
                <a:gd name="connsiteX120" fmla="*/ 1000269 w 2994878"/>
                <a:gd name="connsiteY120" fmla="*/ 754840 h 3343822"/>
                <a:gd name="connsiteX121" fmla="*/ 1024064 w 2994878"/>
                <a:gd name="connsiteY121" fmla="*/ 644478 h 3343822"/>
                <a:gd name="connsiteX122" fmla="*/ 1112142 w 2994878"/>
                <a:gd name="connsiteY122" fmla="*/ 693098 h 3343822"/>
                <a:gd name="connsiteX123" fmla="*/ 1119025 w 2994878"/>
                <a:gd name="connsiteY123" fmla="*/ 616646 h 3343822"/>
                <a:gd name="connsiteX124" fmla="*/ 1145332 w 2994878"/>
                <a:gd name="connsiteY124" fmla="*/ 507081 h 3343822"/>
                <a:gd name="connsiteX125" fmla="*/ 1244790 w 2994878"/>
                <a:gd name="connsiteY125" fmla="*/ 570304 h 3343822"/>
                <a:gd name="connsiteX126" fmla="*/ 1253375 w 2994878"/>
                <a:gd name="connsiteY126" fmla="*/ 484484 h 3343822"/>
                <a:gd name="connsiteX127" fmla="*/ 1277941 w 2994878"/>
                <a:gd name="connsiteY127" fmla="*/ 383574 h 3343822"/>
                <a:gd name="connsiteX128" fmla="*/ 1360269 w 2994878"/>
                <a:gd name="connsiteY128" fmla="*/ 437776 h 3343822"/>
                <a:gd name="connsiteX129" fmla="*/ 1361621 w 2994878"/>
                <a:gd name="connsiteY129" fmla="*/ 422951 h 3343822"/>
                <a:gd name="connsiteX130" fmla="*/ 1383150 w 2994878"/>
                <a:gd name="connsiteY130" fmla="*/ 2 h 3343822"/>
                <a:gd name="connsiteX131" fmla="*/ 1383150 w 2994878"/>
                <a:gd name="connsiteY131" fmla="*/ 0 h 3343822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69648 w 2994878"/>
                <a:gd name="connsiteY1" fmla="*/ 281537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61621 w 2994878"/>
                <a:gd name="connsiteY129" fmla="*/ 422949 h 3343820"/>
                <a:gd name="connsiteX130" fmla="*/ 1383150 w 2994878"/>
                <a:gd name="connsiteY130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554479 w 2994878"/>
                <a:gd name="connsiteY1" fmla="*/ 243050 h 3343820"/>
                <a:gd name="connsiteX2" fmla="*/ 1623746 w 2994878"/>
                <a:gd name="connsiteY2" fmla="*/ 444926 h 3343820"/>
                <a:gd name="connsiteX3" fmla="*/ 1716937 w 2994878"/>
                <a:gd name="connsiteY3" fmla="*/ 383572 h 3343820"/>
                <a:gd name="connsiteX4" fmla="*/ 1741503 w 2994878"/>
                <a:gd name="connsiteY4" fmla="*/ 484483 h 3343820"/>
                <a:gd name="connsiteX5" fmla="*/ 1750088 w 2994878"/>
                <a:gd name="connsiteY5" fmla="*/ 570302 h 3343820"/>
                <a:gd name="connsiteX6" fmla="*/ 1849546 w 2994878"/>
                <a:gd name="connsiteY6" fmla="*/ 507079 h 3343820"/>
                <a:gd name="connsiteX7" fmla="*/ 1875854 w 2994878"/>
                <a:gd name="connsiteY7" fmla="*/ 616644 h 3343820"/>
                <a:gd name="connsiteX8" fmla="*/ 1882735 w 2994878"/>
                <a:gd name="connsiteY8" fmla="*/ 693096 h 3343820"/>
                <a:gd name="connsiteX9" fmla="*/ 1970814 w 2994878"/>
                <a:gd name="connsiteY9" fmla="*/ 644476 h 3343820"/>
                <a:gd name="connsiteX10" fmla="*/ 1994610 w 2994878"/>
                <a:gd name="connsiteY10" fmla="*/ 754838 h 3343820"/>
                <a:gd name="connsiteX11" fmla="*/ 1994969 w 2994878"/>
                <a:gd name="connsiteY11" fmla="*/ 771084 h 3343820"/>
                <a:gd name="connsiteX12" fmla="*/ 2051775 w 2994878"/>
                <a:gd name="connsiteY12" fmla="*/ 739725 h 3343820"/>
                <a:gd name="connsiteX13" fmla="*/ 2075573 w 2994878"/>
                <a:gd name="connsiteY13" fmla="*/ 850088 h 3343820"/>
                <a:gd name="connsiteX14" fmla="*/ 2076465 w 2994878"/>
                <a:gd name="connsiteY14" fmla="*/ 890519 h 3343820"/>
                <a:gd name="connsiteX15" fmla="*/ 2168458 w 2994878"/>
                <a:gd name="connsiteY15" fmla="*/ 839738 h 3343820"/>
                <a:gd name="connsiteX16" fmla="*/ 2192254 w 2994878"/>
                <a:gd name="connsiteY16" fmla="*/ 950101 h 3343820"/>
                <a:gd name="connsiteX17" fmla="*/ 2193054 w 2994878"/>
                <a:gd name="connsiteY17" fmla="*/ 986317 h 3343820"/>
                <a:gd name="connsiteX18" fmla="*/ 2294664 w 2994878"/>
                <a:gd name="connsiteY18" fmla="*/ 930227 h 3343820"/>
                <a:gd name="connsiteX19" fmla="*/ 2318460 w 2994878"/>
                <a:gd name="connsiteY19" fmla="*/ 1040590 h 3343820"/>
                <a:gd name="connsiteX20" fmla="*/ 2319458 w 2994878"/>
                <a:gd name="connsiteY20" fmla="*/ 1085798 h 3343820"/>
                <a:gd name="connsiteX21" fmla="*/ 2419306 w 2994878"/>
                <a:gd name="connsiteY21" fmla="*/ 1038267 h 3343820"/>
                <a:gd name="connsiteX22" fmla="*/ 2435346 w 2994878"/>
                <a:gd name="connsiteY22" fmla="*/ 1149939 h 3343820"/>
                <a:gd name="connsiteX23" fmla="*/ 2433684 w 2994878"/>
                <a:gd name="connsiteY23" fmla="*/ 1200702 h 3343820"/>
                <a:gd name="connsiteX24" fmla="*/ 2509794 w 2994878"/>
                <a:gd name="connsiteY24" fmla="*/ 1164472 h 3343820"/>
                <a:gd name="connsiteX25" fmla="*/ 2525833 w 2994878"/>
                <a:gd name="connsiteY25" fmla="*/ 1276143 h 3343820"/>
                <a:gd name="connsiteX26" fmla="*/ 2525244 w 2994878"/>
                <a:gd name="connsiteY26" fmla="*/ 1294120 h 3343820"/>
                <a:gd name="connsiteX27" fmla="*/ 2585640 w 2994878"/>
                <a:gd name="connsiteY27" fmla="*/ 1267543 h 3343820"/>
                <a:gd name="connsiteX28" fmla="*/ 2598048 w 2994878"/>
                <a:gd name="connsiteY28" fmla="*/ 1363686 h 3343820"/>
                <a:gd name="connsiteX29" fmla="*/ 2595008 w 2994878"/>
                <a:gd name="connsiteY29" fmla="*/ 1404872 h 3343820"/>
                <a:gd name="connsiteX30" fmla="*/ 2668982 w 2994878"/>
                <a:gd name="connsiteY30" fmla="*/ 1372317 h 3343820"/>
                <a:gd name="connsiteX31" fmla="*/ 2681392 w 2994878"/>
                <a:gd name="connsiteY31" fmla="*/ 1468460 h 3343820"/>
                <a:gd name="connsiteX32" fmla="*/ 2677675 w 2994878"/>
                <a:gd name="connsiteY32" fmla="*/ 1518799 h 3343820"/>
                <a:gd name="connsiteX33" fmla="*/ 2723752 w 2994878"/>
                <a:gd name="connsiteY33" fmla="*/ 1498522 h 3343820"/>
                <a:gd name="connsiteX34" fmla="*/ 2736162 w 2994878"/>
                <a:gd name="connsiteY34" fmla="*/ 1594665 h 3343820"/>
                <a:gd name="connsiteX35" fmla="*/ 2731435 w 2994878"/>
                <a:gd name="connsiteY35" fmla="*/ 1658687 h 3343820"/>
                <a:gd name="connsiteX36" fmla="*/ 2793404 w 2994878"/>
                <a:gd name="connsiteY36" fmla="*/ 1634126 h 3343820"/>
                <a:gd name="connsiteX37" fmla="*/ 2803356 w 2994878"/>
                <a:gd name="connsiteY37" fmla="*/ 1730845 h 3343820"/>
                <a:gd name="connsiteX38" fmla="*/ 2796140 w 2994878"/>
                <a:gd name="connsiteY38" fmla="*/ 1780154 h 3343820"/>
                <a:gd name="connsiteX39" fmla="*/ 2856425 w 2994878"/>
                <a:gd name="connsiteY39" fmla="*/ 1763358 h 3343820"/>
                <a:gd name="connsiteX40" fmla="*/ 2856126 w 2994878"/>
                <a:gd name="connsiteY40" fmla="*/ 1860585 h 3343820"/>
                <a:gd name="connsiteX41" fmla="*/ 2848934 w 2994878"/>
                <a:gd name="connsiteY41" fmla="*/ 1888643 h 3343820"/>
                <a:gd name="connsiteX42" fmla="*/ 2896908 w 2994878"/>
                <a:gd name="connsiteY42" fmla="*/ 1875278 h 3343820"/>
                <a:gd name="connsiteX43" fmla="*/ 2872637 w 2994878"/>
                <a:gd name="connsiteY43" fmla="*/ 2066019 h 3343820"/>
                <a:gd name="connsiteX44" fmla="*/ 2871630 w 2994878"/>
                <a:gd name="connsiteY44" fmla="*/ 2067955 h 3343820"/>
                <a:gd name="connsiteX45" fmla="*/ 2994878 w 2994878"/>
                <a:gd name="connsiteY45" fmla="*/ 2060324 h 3343820"/>
                <a:gd name="connsiteX46" fmla="*/ 2868698 w 2994878"/>
                <a:gd name="connsiteY46" fmla="*/ 2318017 h 3343820"/>
                <a:gd name="connsiteX47" fmla="*/ 2807506 w 2994878"/>
                <a:gd name="connsiteY47" fmla="*/ 2367198 h 3343820"/>
                <a:gd name="connsiteX48" fmla="*/ 2884552 w 2994878"/>
                <a:gd name="connsiteY48" fmla="*/ 2374538 h 3343820"/>
                <a:gd name="connsiteX49" fmla="*/ 2778249 w 2994878"/>
                <a:gd name="connsiteY49" fmla="*/ 2493391 h 3343820"/>
                <a:gd name="connsiteX50" fmla="*/ 2755712 w 2994878"/>
                <a:gd name="connsiteY50" fmla="*/ 2501965 h 3343820"/>
                <a:gd name="connsiteX51" fmla="*/ 2817877 w 2994878"/>
                <a:gd name="connsiteY51" fmla="*/ 2507887 h 3343820"/>
                <a:gd name="connsiteX52" fmla="*/ 2762826 w 2994878"/>
                <a:gd name="connsiteY52" fmla="*/ 2594297 h 3343820"/>
                <a:gd name="connsiteX53" fmla="*/ 2723319 w 2994878"/>
                <a:gd name="connsiteY53" fmla="*/ 2619305 h 3343820"/>
                <a:gd name="connsiteX54" fmla="*/ 2752355 w 2994878"/>
                <a:gd name="connsiteY54" fmla="*/ 2624988 h 3343820"/>
                <a:gd name="connsiteX55" fmla="*/ 2647783 w 2994878"/>
                <a:gd name="connsiteY55" fmla="*/ 2698927 h 3343820"/>
                <a:gd name="connsiteX56" fmla="*/ 2607511 w 2994878"/>
                <a:gd name="connsiteY56" fmla="*/ 2705303 h 3343820"/>
                <a:gd name="connsiteX57" fmla="*/ 2659487 w 2994878"/>
                <a:gd name="connsiteY57" fmla="*/ 2715475 h 3343820"/>
                <a:gd name="connsiteX58" fmla="*/ 2554916 w 2994878"/>
                <a:gd name="connsiteY58" fmla="*/ 2789413 h 3343820"/>
                <a:gd name="connsiteX59" fmla="*/ 2537166 w 2994878"/>
                <a:gd name="connsiteY59" fmla="*/ 2792224 h 3343820"/>
                <a:gd name="connsiteX60" fmla="*/ 2595194 w 2994878"/>
                <a:gd name="connsiteY60" fmla="*/ 2803580 h 3343820"/>
                <a:gd name="connsiteX61" fmla="*/ 2353333 w 2994878"/>
                <a:gd name="connsiteY61" fmla="*/ 2889921 h 3343820"/>
                <a:gd name="connsiteX62" fmla="*/ 2398008 w 2994878"/>
                <a:gd name="connsiteY62" fmla="*/ 2949154 h 3343820"/>
                <a:gd name="connsiteX63" fmla="*/ 1859223 w 2994878"/>
                <a:gd name="connsiteY63" fmla="*/ 3122952 h 3343820"/>
                <a:gd name="connsiteX64" fmla="*/ 1400408 w 2994878"/>
                <a:gd name="connsiteY64" fmla="*/ 3343820 h 3343820"/>
                <a:gd name="connsiteX65" fmla="*/ 878240 w 2994878"/>
                <a:gd name="connsiteY65" fmla="*/ 3130284 h 3343820"/>
                <a:gd name="connsiteX66" fmla="*/ 485459 w 2994878"/>
                <a:gd name="connsiteY66" fmla="*/ 2952042 h 3343820"/>
                <a:gd name="connsiteX67" fmla="*/ 485458 w 2994878"/>
                <a:gd name="connsiteY67" fmla="*/ 2952042 h 3343820"/>
                <a:gd name="connsiteX68" fmla="*/ 512498 w 2994878"/>
                <a:gd name="connsiteY68" fmla="*/ 2878825 h 3343820"/>
                <a:gd name="connsiteX69" fmla="*/ 504256 w 2994878"/>
                <a:gd name="connsiteY69" fmla="*/ 2877520 h 3343820"/>
                <a:gd name="connsiteX70" fmla="*/ 399684 w 2994878"/>
                <a:gd name="connsiteY70" fmla="*/ 2803580 h 3343820"/>
                <a:gd name="connsiteX71" fmla="*/ 457713 w 2994878"/>
                <a:gd name="connsiteY71" fmla="*/ 2792223 h 3343820"/>
                <a:gd name="connsiteX72" fmla="*/ 439962 w 2994878"/>
                <a:gd name="connsiteY72" fmla="*/ 2789414 h 3343820"/>
                <a:gd name="connsiteX73" fmla="*/ 335391 w 2994878"/>
                <a:gd name="connsiteY73" fmla="*/ 2715474 h 3343820"/>
                <a:gd name="connsiteX74" fmla="*/ 387368 w 2994878"/>
                <a:gd name="connsiteY74" fmla="*/ 2705303 h 3343820"/>
                <a:gd name="connsiteX75" fmla="*/ 347094 w 2994878"/>
                <a:gd name="connsiteY75" fmla="*/ 2698927 h 3343820"/>
                <a:gd name="connsiteX76" fmla="*/ 242524 w 2994878"/>
                <a:gd name="connsiteY76" fmla="*/ 2624988 h 3343820"/>
                <a:gd name="connsiteX77" fmla="*/ 271559 w 2994878"/>
                <a:gd name="connsiteY77" fmla="*/ 2619305 h 3343820"/>
                <a:gd name="connsiteX78" fmla="*/ 232051 w 2994878"/>
                <a:gd name="connsiteY78" fmla="*/ 2594297 h 3343820"/>
                <a:gd name="connsiteX79" fmla="*/ 177001 w 2994878"/>
                <a:gd name="connsiteY79" fmla="*/ 2507886 h 3343820"/>
                <a:gd name="connsiteX80" fmla="*/ 239166 w 2994878"/>
                <a:gd name="connsiteY80" fmla="*/ 2501966 h 3343820"/>
                <a:gd name="connsiteX81" fmla="*/ 216629 w 2994878"/>
                <a:gd name="connsiteY81" fmla="*/ 2493390 h 3343820"/>
                <a:gd name="connsiteX82" fmla="*/ 110327 w 2994878"/>
                <a:gd name="connsiteY82" fmla="*/ 2374539 h 3343820"/>
                <a:gd name="connsiteX83" fmla="*/ 187372 w 2994878"/>
                <a:gd name="connsiteY83" fmla="*/ 2367199 h 3343820"/>
                <a:gd name="connsiteX84" fmla="*/ 126180 w 2994878"/>
                <a:gd name="connsiteY84" fmla="*/ 2318017 h 3343820"/>
                <a:gd name="connsiteX85" fmla="*/ 0 w 2994878"/>
                <a:gd name="connsiteY85" fmla="*/ 2060324 h 3343820"/>
                <a:gd name="connsiteX86" fmla="*/ 123248 w 2994878"/>
                <a:gd name="connsiteY86" fmla="*/ 2067955 h 3343820"/>
                <a:gd name="connsiteX87" fmla="*/ 122241 w 2994878"/>
                <a:gd name="connsiteY87" fmla="*/ 2066018 h 3343820"/>
                <a:gd name="connsiteX88" fmla="*/ 97971 w 2994878"/>
                <a:gd name="connsiteY88" fmla="*/ 1875278 h 3343820"/>
                <a:gd name="connsiteX89" fmla="*/ 145944 w 2994878"/>
                <a:gd name="connsiteY89" fmla="*/ 1888643 h 3343820"/>
                <a:gd name="connsiteX90" fmla="*/ 138752 w 2994878"/>
                <a:gd name="connsiteY90" fmla="*/ 1860586 h 3343820"/>
                <a:gd name="connsiteX91" fmla="*/ 138453 w 2994878"/>
                <a:gd name="connsiteY91" fmla="*/ 1763358 h 3343820"/>
                <a:gd name="connsiteX92" fmla="*/ 198738 w 2994878"/>
                <a:gd name="connsiteY92" fmla="*/ 1780153 h 3343820"/>
                <a:gd name="connsiteX93" fmla="*/ 191522 w 2994878"/>
                <a:gd name="connsiteY93" fmla="*/ 1730845 h 3343820"/>
                <a:gd name="connsiteX94" fmla="*/ 201475 w 2994878"/>
                <a:gd name="connsiteY94" fmla="*/ 1634127 h 3343820"/>
                <a:gd name="connsiteX95" fmla="*/ 263442 w 2994878"/>
                <a:gd name="connsiteY95" fmla="*/ 1658686 h 3343820"/>
                <a:gd name="connsiteX96" fmla="*/ 258716 w 2994878"/>
                <a:gd name="connsiteY96" fmla="*/ 1594665 h 3343820"/>
                <a:gd name="connsiteX97" fmla="*/ 271126 w 2994878"/>
                <a:gd name="connsiteY97" fmla="*/ 1498523 h 3343820"/>
                <a:gd name="connsiteX98" fmla="*/ 317203 w 2994878"/>
                <a:gd name="connsiteY98" fmla="*/ 1518800 h 3343820"/>
                <a:gd name="connsiteX99" fmla="*/ 313487 w 2994878"/>
                <a:gd name="connsiteY99" fmla="*/ 1468460 h 3343820"/>
                <a:gd name="connsiteX100" fmla="*/ 325895 w 2994878"/>
                <a:gd name="connsiteY100" fmla="*/ 1372317 h 3343820"/>
                <a:gd name="connsiteX101" fmla="*/ 399870 w 2994878"/>
                <a:gd name="connsiteY101" fmla="*/ 1404872 h 3343820"/>
                <a:gd name="connsiteX102" fmla="*/ 396830 w 2994878"/>
                <a:gd name="connsiteY102" fmla="*/ 1363685 h 3343820"/>
                <a:gd name="connsiteX103" fmla="*/ 409239 w 2994878"/>
                <a:gd name="connsiteY103" fmla="*/ 1267542 h 3343820"/>
                <a:gd name="connsiteX104" fmla="*/ 469634 w 2994878"/>
                <a:gd name="connsiteY104" fmla="*/ 1294119 h 3343820"/>
                <a:gd name="connsiteX105" fmla="*/ 469045 w 2994878"/>
                <a:gd name="connsiteY105" fmla="*/ 1276144 h 3343820"/>
                <a:gd name="connsiteX106" fmla="*/ 485084 w 2994878"/>
                <a:gd name="connsiteY106" fmla="*/ 1164471 h 3343820"/>
                <a:gd name="connsiteX107" fmla="*/ 561194 w 2994878"/>
                <a:gd name="connsiteY107" fmla="*/ 1200702 h 3343820"/>
                <a:gd name="connsiteX108" fmla="*/ 559532 w 2994878"/>
                <a:gd name="connsiteY108" fmla="*/ 1149939 h 3343820"/>
                <a:gd name="connsiteX109" fmla="*/ 575572 w 2994878"/>
                <a:gd name="connsiteY109" fmla="*/ 1038268 h 3343820"/>
                <a:gd name="connsiteX110" fmla="*/ 675420 w 2994878"/>
                <a:gd name="connsiteY110" fmla="*/ 1085798 h 3343820"/>
                <a:gd name="connsiteX111" fmla="*/ 676418 w 2994878"/>
                <a:gd name="connsiteY111" fmla="*/ 1040590 h 3343820"/>
                <a:gd name="connsiteX112" fmla="*/ 700215 w 2994878"/>
                <a:gd name="connsiteY112" fmla="*/ 930227 h 3343820"/>
                <a:gd name="connsiteX113" fmla="*/ 801823 w 2994878"/>
                <a:gd name="connsiteY113" fmla="*/ 986318 h 3343820"/>
                <a:gd name="connsiteX114" fmla="*/ 802624 w 2994878"/>
                <a:gd name="connsiteY114" fmla="*/ 950101 h 3343820"/>
                <a:gd name="connsiteX115" fmla="*/ 826420 w 2994878"/>
                <a:gd name="connsiteY115" fmla="*/ 839739 h 3343820"/>
                <a:gd name="connsiteX116" fmla="*/ 918413 w 2994878"/>
                <a:gd name="connsiteY116" fmla="*/ 890519 h 3343820"/>
                <a:gd name="connsiteX117" fmla="*/ 919306 w 2994878"/>
                <a:gd name="connsiteY117" fmla="*/ 850088 h 3343820"/>
                <a:gd name="connsiteX118" fmla="*/ 943103 w 2994878"/>
                <a:gd name="connsiteY118" fmla="*/ 739725 h 3343820"/>
                <a:gd name="connsiteX119" fmla="*/ 999910 w 2994878"/>
                <a:gd name="connsiteY119" fmla="*/ 771084 h 3343820"/>
                <a:gd name="connsiteX120" fmla="*/ 1000269 w 2994878"/>
                <a:gd name="connsiteY120" fmla="*/ 754838 h 3343820"/>
                <a:gd name="connsiteX121" fmla="*/ 1024064 w 2994878"/>
                <a:gd name="connsiteY121" fmla="*/ 644476 h 3343820"/>
                <a:gd name="connsiteX122" fmla="*/ 1112142 w 2994878"/>
                <a:gd name="connsiteY122" fmla="*/ 693096 h 3343820"/>
                <a:gd name="connsiteX123" fmla="*/ 1119025 w 2994878"/>
                <a:gd name="connsiteY123" fmla="*/ 616644 h 3343820"/>
                <a:gd name="connsiteX124" fmla="*/ 1145332 w 2994878"/>
                <a:gd name="connsiteY124" fmla="*/ 507079 h 3343820"/>
                <a:gd name="connsiteX125" fmla="*/ 1244790 w 2994878"/>
                <a:gd name="connsiteY125" fmla="*/ 570302 h 3343820"/>
                <a:gd name="connsiteX126" fmla="*/ 1253375 w 2994878"/>
                <a:gd name="connsiteY126" fmla="*/ 484482 h 3343820"/>
                <a:gd name="connsiteX127" fmla="*/ 1277941 w 2994878"/>
                <a:gd name="connsiteY127" fmla="*/ 383572 h 3343820"/>
                <a:gd name="connsiteX128" fmla="*/ 1360269 w 2994878"/>
                <a:gd name="connsiteY128" fmla="*/ 437774 h 3343820"/>
                <a:gd name="connsiteX129" fmla="*/ 1383150 w 2994878"/>
                <a:gd name="connsiteY129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  <a:gd name="connsiteX0" fmla="*/ 1383150 w 2994878"/>
                <a:gd name="connsiteY0" fmla="*/ 0 h 3343820"/>
                <a:gd name="connsiteX1" fmla="*/ 1623746 w 2994878"/>
                <a:gd name="connsiteY1" fmla="*/ 444926 h 3343820"/>
                <a:gd name="connsiteX2" fmla="*/ 1716937 w 2994878"/>
                <a:gd name="connsiteY2" fmla="*/ 383572 h 3343820"/>
                <a:gd name="connsiteX3" fmla="*/ 1741503 w 2994878"/>
                <a:gd name="connsiteY3" fmla="*/ 484483 h 3343820"/>
                <a:gd name="connsiteX4" fmla="*/ 1750088 w 2994878"/>
                <a:gd name="connsiteY4" fmla="*/ 570302 h 3343820"/>
                <a:gd name="connsiteX5" fmla="*/ 1849546 w 2994878"/>
                <a:gd name="connsiteY5" fmla="*/ 507079 h 3343820"/>
                <a:gd name="connsiteX6" fmla="*/ 1875854 w 2994878"/>
                <a:gd name="connsiteY6" fmla="*/ 616644 h 3343820"/>
                <a:gd name="connsiteX7" fmla="*/ 1882735 w 2994878"/>
                <a:gd name="connsiteY7" fmla="*/ 693096 h 3343820"/>
                <a:gd name="connsiteX8" fmla="*/ 1970814 w 2994878"/>
                <a:gd name="connsiteY8" fmla="*/ 644476 h 3343820"/>
                <a:gd name="connsiteX9" fmla="*/ 1994610 w 2994878"/>
                <a:gd name="connsiteY9" fmla="*/ 754838 h 3343820"/>
                <a:gd name="connsiteX10" fmla="*/ 1994969 w 2994878"/>
                <a:gd name="connsiteY10" fmla="*/ 771084 h 3343820"/>
                <a:gd name="connsiteX11" fmla="*/ 2051775 w 2994878"/>
                <a:gd name="connsiteY11" fmla="*/ 739725 h 3343820"/>
                <a:gd name="connsiteX12" fmla="*/ 2075573 w 2994878"/>
                <a:gd name="connsiteY12" fmla="*/ 850088 h 3343820"/>
                <a:gd name="connsiteX13" fmla="*/ 2076465 w 2994878"/>
                <a:gd name="connsiteY13" fmla="*/ 890519 h 3343820"/>
                <a:gd name="connsiteX14" fmla="*/ 2168458 w 2994878"/>
                <a:gd name="connsiteY14" fmla="*/ 839738 h 3343820"/>
                <a:gd name="connsiteX15" fmla="*/ 2192254 w 2994878"/>
                <a:gd name="connsiteY15" fmla="*/ 950101 h 3343820"/>
                <a:gd name="connsiteX16" fmla="*/ 2193054 w 2994878"/>
                <a:gd name="connsiteY16" fmla="*/ 986317 h 3343820"/>
                <a:gd name="connsiteX17" fmla="*/ 2294664 w 2994878"/>
                <a:gd name="connsiteY17" fmla="*/ 930227 h 3343820"/>
                <a:gd name="connsiteX18" fmla="*/ 2318460 w 2994878"/>
                <a:gd name="connsiteY18" fmla="*/ 1040590 h 3343820"/>
                <a:gd name="connsiteX19" fmla="*/ 2319458 w 2994878"/>
                <a:gd name="connsiteY19" fmla="*/ 1085798 h 3343820"/>
                <a:gd name="connsiteX20" fmla="*/ 2419306 w 2994878"/>
                <a:gd name="connsiteY20" fmla="*/ 1038267 h 3343820"/>
                <a:gd name="connsiteX21" fmla="*/ 2435346 w 2994878"/>
                <a:gd name="connsiteY21" fmla="*/ 1149939 h 3343820"/>
                <a:gd name="connsiteX22" fmla="*/ 2433684 w 2994878"/>
                <a:gd name="connsiteY22" fmla="*/ 1200702 h 3343820"/>
                <a:gd name="connsiteX23" fmla="*/ 2509794 w 2994878"/>
                <a:gd name="connsiteY23" fmla="*/ 1164472 h 3343820"/>
                <a:gd name="connsiteX24" fmla="*/ 2525833 w 2994878"/>
                <a:gd name="connsiteY24" fmla="*/ 1276143 h 3343820"/>
                <a:gd name="connsiteX25" fmla="*/ 2525244 w 2994878"/>
                <a:gd name="connsiteY25" fmla="*/ 1294120 h 3343820"/>
                <a:gd name="connsiteX26" fmla="*/ 2585640 w 2994878"/>
                <a:gd name="connsiteY26" fmla="*/ 1267543 h 3343820"/>
                <a:gd name="connsiteX27" fmla="*/ 2598048 w 2994878"/>
                <a:gd name="connsiteY27" fmla="*/ 1363686 h 3343820"/>
                <a:gd name="connsiteX28" fmla="*/ 2595008 w 2994878"/>
                <a:gd name="connsiteY28" fmla="*/ 1404872 h 3343820"/>
                <a:gd name="connsiteX29" fmla="*/ 2668982 w 2994878"/>
                <a:gd name="connsiteY29" fmla="*/ 1372317 h 3343820"/>
                <a:gd name="connsiteX30" fmla="*/ 2681392 w 2994878"/>
                <a:gd name="connsiteY30" fmla="*/ 1468460 h 3343820"/>
                <a:gd name="connsiteX31" fmla="*/ 2677675 w 2994878"/>
                <a:gd name="connsiteY31" fmla="*/ 1518799 h 3343820"/>
                <a:gd name="connsiteX32" fmla="*/ 2723752 w 2994878"/>
                <a:gd name="connsiteY32" fmla="*/ 1498522 h 3343820"/>
                <a:gd name="connsiteX33" fmla="*/ 2736162 w 2994878"/>
                <a:gd name="connsiteY33" fmla="*/ 1594665 h 3343820"/>
                <a:gd name="connsiteX34" fmla="*/ 2731435 w 2994878"/>
                <a:gd name="connsiteY34" fmla="*/ 1658687 h 3343820"/>
                <a:gd name="connsiteX35" fmla="*/ 2793404 w 2994878"/>
                <a:gd name="connsiteY35" fmla="*/ 1634126 h 3343820"/>
                <a:gd name="connsiteX36" fmla="*/ 2803356 w 2994878"/>
                <a:gd name="connsiteY36" fmla="*/ 1730845 h 3343820"/>
                <a:gd name="connsiteX37" fmla="*/ 2796140 w 2994878"/>
                <a:gd name="connsiteY37" fmla="*/ 1780154 h 3343820"/>
                <a:gd name="connsiteX38" fmla="*/ 2856425 w 2994878"/>
                <a:gd name="connsiteY38" fmla="*/ 1763358 h 3343820"/>
                <a:gd name="connsiteX39" fmla="*/ 2856126 w 2994878"/>
                <a:gd name="connsiteY39" fmla="*/ 1860585 h 3343820"/>
                <a:gd name="connsiteX40" fmla="*/ 2848934 w 2994878"/>
                <a:gd name="connsiteY40" fmla="*/ 1888643 h 3343820"/>
                <a:gd name="connsiteX41" fmla="*/ 2896908 w 2994878"/>
                <a:gd name="connsiteY41" fmla="*/ 1875278 h 3343820"/>
                <a:gd name="connsiteX42" fmla="*/ 2872637 w 2994878"/>
                <a:gd name="connsiteY42" fmla="*/ 2066019 h 3343820"/>
                <a:gd name="connsiteX43" fmla="*/ 2871630 w 2994878"/>
                <a:gd name="connsiteY43" fmla="*/ 2067955 h 3343820"/>
                <a:gd name="connsiteX44" fmla="*/ 2994878 w 2994878"/>
                <a:gd name="connsiteY44" fmla="*/ 2060324 h 3343820"/>
                <a:gd name="connsiteX45" fmla="*/ 2868698 w 2994878"/>
                <a:gd name="connsiteY45" fmla="*/ 2318017 h 3343820"/>
                <a:gd name="connsiteX46" fmla="*/ 2807506 w 2994878"/>
                <a:gd name="connsiteY46" fmla="*/ 2367198 h 3343820"/>
                <a:gd name="connsiteX47" fmla="*/ 2884552 w 2994878"/>
                <a:gd name="connsiteY47" fmla="*/ 2374538 h 3343820"/>
                <a:gd name="connsiteX48" fmla="*/ 2778249 w 2994878"/>
                <a:gd name="connsiteY48" fmla="*/ 2493391 h 3343820"/>
                <a:gd name="connsiteX49" fmla="*/ 2755712 w 2994878"/>
                <a:gd name="connsiteY49" fmla="*/ 2501965 h 3343820"/>
                <a:gd name="connsiteX50" fmla="*/ 2817877 w 2994878"/>
                <a:gd name="connsiteY50" fmla="*/ 2507887 h 3343820"/>
                <a:gd name="connsiteX51" fmla="*/ 2762826 w 2994878"/>
                <a:gd name="connsiteY51" fmla="*/ 2594297 h 3343820"/>
                <a:gd name="connsiteX52" fmla="*/ 2723319 w 2994878"/>
                <a:gd name="connsiteY52" fmla="*/ 2619305 h 3343820"/>
                <a:gd name="connsiteX53" fmla="*/ 2752355 w 2994878"/>
                <a:gd name="connsiteY53" fmla="*/ 2624988 h 3343820"/>
                <a:gd name="connsiteX54" fmla="*/ 2647783 w 2994878"/>
                <a:gd name="connsiteY54" fmla="*/ 2698927 h 3343820"/>
                <a:gd name="connsiteX55" fmla="*/ 2607511 w 2994878"/>
                <a:gd name="connsiteY55" fmla="*/ 2705303 h 3343820"/>
                <a:gd name="connsiteX56" fmla="*/ 2659487 w 2994878"/>
                <a:gd name="connsiteY56" fmla="*/ 2715475 h 3343820"/>
                <a:gd name="connsiteX57" fmla="*/ 2554916 w 2994878"/>
                <a:gd name="connsiteY57" fmla="*/ 2789413 h 3343820"/>
                <a:gd name="connsiteX58" fmla="*/ 2537166 w 2994878"/>
                <a:gd name="connsiteY58" fmla="*/ 2792224 h 3343820"/>
                <a:gd name="connsiteX59" fmla="*/ 2595194 w 2994878"/>
                <a:gd name="connsiteY59" fmla="*/ 2803580 h 3343820"/>
                <a:gd name="connsiteX60" fmla="*/ 2353333 w 2994878"/>
                <a:gd name="connsiteY60" fmla="*/ 2889921 h 3343820"/>
                <a:gd name="connsiteX61" fmla="*/ 2398008 w 2994878"/>
                <a:gd name="connsiteY61" fmla="*/ 2949154 h 3343820"/>
                <a:gd name="connsiteX62" fmla="*/ 1859223 w 2994878"/>
                <a:gd name="connsiteY62" fmla="*/ 3122952 h 3343820"/>
                <a:gd name="connsiteX63" fmla="*/ 1400408 w 2994878"/>
                <a:gd name="connsiteY63" fmla="*/ 3343820 h 3343820"/>
                <a:gd name="connsiteX64" fmla="*/ 878240 w 2994878"/>
                <a:gd name="connsiteY64" fmla="*/ 3130284 h 3343820"/>
                <a:gd name="connsiteX65" fmla="*/ 485459 w 2994878"/>
                <a:gd name="connsiteY65" fmla="*/ 2952042 h 3343820"/>
                <a:gd name="connsiteX66" fmla="*/ 485458 w 2994878"/>
                <a:gd name="connsiteY66" fmla="*/ 2952042 h 3343820"/>
                <a:gd name="connsiteX67" fmla="*/ 512498 w 2994878"/>
                <a:gd name="connsiteY67" fmla="*/ 2878825 h 3343820"/>
                <a:gd name="connsiteX68" fmla="*/ 504256 w 2994878"/>
                <a:gd name="connsiteY68" fmla="*/ 2877520 h 3343820"/>
                <a:gd name="connsiteX69" fmla="*/ 399684 w 2994878"/>
                <a:gd name="connsiteY69" fmla="*/ 2803580 h 3343820"/>
                <a:gd name="connsiteX70" fmla="*/ 457713 w 2994878"/>
                <a:gd name="connsiteY70" fmla="*/ 2792223 h 3343820"/>
                <a:gd name="connsiteX71" fmla="*/ 439962 w 2994878"/>
                <a:gd name="connsiteY71" fmla="*/ 2789414 h 3343820"/>
                <a:gd name="connsiteX72" fmla="*/ 335391 w 2994878"/>
                <a:gd name="connsiteY72" fmla="*/ 2715474 h 3343820"/>
                <a:gd name="connsiteX73" fmla="*/ 387368 w 2994878"/>
                <a:gd name="connsiteY73" fmla="*/ 2705303 h 3343820"/>
                <a:gd name="connsiteX74" fmla="*/ 347094 w 2994878"/>
                <a:gd name="connsiteY74" fmla="*/ 2698927 h 3343820"/>
                <a:gd name="connsiteX75" fmla="*/ 242524 w 2994878"/>
                <a:gd name="connsiteY75" fmla="*/ 2624988 h 3343820"/>
                <a:gd name="connsiteX76" fmla="*/ 271559 w 2994878"/>
                <a:gd name="connsiteY76" fmla="*/ 2619305 h 3343820"/>
                <a:gd name="connsiteX77" fmla="*/ 232051 w 2994878"/>
                <a:gd name="connsiteY77" fmla="*/ 2594297 h 3343820"/>
                <a:gd name="connsiteX78" fmla="*/ 177001 w 2994878"/>
                <a:gd name="connsiteY78" fmla="*/ 2507886 h 3343820"/>
                <a:gd name="connsiteX79" fmla="*/ 239166 w 2994878"/>
                <a:gd name="connsiteY79" fmla="*/ 2501966 h 3343820"/>
                <a:gd name="connsiteX80" fmla="*/ 216629 w 2994878"/>
                <a:gd name="connsiteY80" fmla="*/ 2493390 h 3343820"/>
                <a:gd name="connsiteX81" fmla="*/ 110327 w 2994878"/>
                <a:gd name="connsiteY81" fmla="*/ 2374539 h 3343820"/>
                <a:gd name="connsiteX82" fmla="*/ 187372 w 2994878"/>
                <a:gd name="connsiteY82" fmla="*/ 2367199 h 3343820"/>
                <a:gd name="connsiteX83" fmla="*/ 126180 w 2994878"/>
                <a:gd name="connsiteY83" fmla="*/ 2318017 h 3343820"/>
                <a:gd name="connsiteX84" fmla="*/ 0 w 2994878"/>
                <a:gd name="connsiteY84" fmla="*/ 2060324 h 3343820"/>
                <a:gd name="connsiteX85" fmla="*/ 123248 w 2994878"/>
                <a:gd name="connsiteY85" fmla="*/ 2067955 h 3343820"/>
                <a:gd name="connsiteX86" fmla="*/ 122241 w 2994878"/>
                <a:gd name="connsiteY86" fmla="*/ 2066018 h 3343820"/>
                <a:gd name="connsiteX87" fmla="*/ 97971 w 2994878"/>
                <a:gd name="connsiteY87" fmla="*/ 1875278 h 3343820"/>
                <a:gd name="connsiteX88" fmla="*/ 145944 w 2994878"/>
                <a:gd name="connsiteY88" fmla="*/ 1888643 h 3343820"/>
                <a:gd name="connsiteX89" fmla="*/ 138752 w 2994878"/>
                <a:gd name="connsiteY89" fmla="*/ 1860586 h 3343820"/>
                <a:gd name="connsiteX90" fmla="*/ 138453 w 2994878"/>
                <a:gd name="connsiteY90" fmla="*/ 1763358 h 3343820"/>
                <a:gd name="connsiteX91" fmla="*/ 198738 w 2994878"/>
                <a:gd name="connsiteY91" fmla="*/ 1780153 h 3343820"/>
                <a:gd name="connsiteX92" fmla="*/ 191522 w 2994878"/>
                <a:gd name="connsiteY92" fmla="*/ 1730845 h 3343820"/>
                <a:gd name="connsiteX93" fmla="*/ 201475 w 2994878"/>
                <a:gd name="connsiteY93" fmla="*/ 1634127 h 3343820"/>
                <a:gd name="connsiteX94" fmla="*/ 263442 w 2994878"/>
                <a:gd name="connsiteY94" fmla="*/ 1658686 h 3343820"/>
                <a:gd name="connsiteX95" fmla="*/ 258716 w 2994878"/>
                <a:gd name="connsiteY95" fmla="*/ 1594665 h 3343820"/>
                <a:gd name="connsiteX96" fmla="*/ 271126 w 2994878"/>
                <a:gd name="connsiteY96" fmla="*/ 1498523 h 3343820"/>
                <a:gd name="connsiteX97" fmla="*/ 317203 w 2994878"/>
                <a:gd name="connsiteY97" fmla="*/ 1518800 h 3343820"/>
                <a:gd name="connsiteX98" fmla="*/ 313487 w 2994878"/>
                <a:gd name="connsiteY98" fmla="*/ 1468460 h 3343820"/>
                <a:gd name="connsiteX99" fmla="*/ 325895 w 2994878"/>
                <a:gd name="connsiteY99" fmla="*/ 1372317 h 3343820"/>
                <a:gd name="connsiteX100" fmla="*/ 399870 w 2994878"/>
                <a:gd name="connsiteY100" fmla="*/ 1404872 h 3343820"/>
                <a:gd name="connsiteX101" fmla="*/ 396830 w 2994878"/>
                <a:gd name="connsiteY101" fmla="*/ 1363685 h 3343820"/>
                <a:gd name="connsiteX102" fmla="*/ 409239 w 2994878"/>
                <a:gd name="connsiteY102" fmla="*/ 1267542 h 3343820"/>
                <a:gd name="connsiteX103" fmla="*/ 469634 w 2994878"/>
                <a:gd name="connsiteY103" fmla="*/ 1294119 h 3343820"/>
                <a:gd name="connsiteX104" fmla="*/ 469045 w 2994878"/>
                <a:gd name="connsiteY104" fmla="*/ 1276144 h 3343820"/>
                <a:gd name="connsiteX105" fmla="*/ 485084 w 2994878"/>
                <a:gd name="connsiteY105" fmla="*/ 1164471 h 3343820"/>
                <a:gd name="connsiteX106" fmla="*/ 561194 w 2994878"/>
                <a:gd name="connsiteY106" fmla="*/ 1200702 h 3343820"/>
                <a:gd name="connsiteX107" fmla="*/ 559532 w 2994878"/>
                <a:gd name="connsiteY107" fmla="*/ 1149939 h 3343820"/>
                <a:gd name="connsiteX108" fmla="*/ 575572 w 2994878"/>
                <a:gd name="connsiteY108" fmla="*/ 1038268 h 3343820"/>
                <a:gd name="connsiteX109" fmla="*/ 675420 w 2994878"/>
                <a:gd name="connsiteY109" fmla="*/ 1085798 h 3343820"/>
                <a:gd name="connsiteX110" fmla="*/ 676418 w 2994878"/>
                <a:gd name="connsiteY110" fmla="*/ 1040590 h 3343820"/>
                <a:gd name="connsiteX111" fmla="*/ 700215 w 2994878"/>
                <a:gd name="connsiteY111" fmla="*/ 930227 h 3343820"/>
                <a:gd name="connsiteX112" fmla="*/ 801823 w 2994878"/>
                <a:gd name="connsiteY112" fmla="*/ 986318 h 3343820"/>
                <a:gd name="connsiteX113" fmla="*/ 802624 w 2994878"/>
                <a:gd name="connsiteY113" fmla="*/ 950101 h 3343820"/>
                <a:gd name="connsiteX114" fmla="*/ 826420 w 2994878"/>
                <a:gd name="connsiteY114" fmla="*/ 839739 h 3343820"/>
                <a:gd name="connsiteX115" fmla="*/ 918413 w 2994878"/>
                <a:gd name="connsiteY115" fmla="*/ 890519 h 3343820"/>
                <a:gd name="connsiteX116" fmla="*/ 919306 w 2994878"/>
                <a:gd name="connsiteY116" fmla="*/ 850088 h 3343820"/>
                <a:gd name="connsiteX117" fmla="*/ 943103 w 2994878"/>
                <a:gd name="connsiteY117" fmla="*/ 739725 h 3343820"/>
                <a:gd name="connsiteX118" fmla="*/ 999910 w 2994878"/>
                <a:gd name="connsiteY118" fmla="*/ 771084 h 3343820"/>
                <a:gd name="connsiteX119" fmla="*/ 1000269 w 2994878"/>
                <a:gd name="connsiteY119" fmla="*/ 754838 h 3343820"/>
                <a:gd name="connsiteX120" fmla="*/ 1024064 w 2994878"/>
                <a:gd name="connsiteY120" fmla="*/ 644476 h 3343820"/>
                <a:gd name="connsiteX121" fmla="*/ 1112142 w 2994878"/>
                <a:gd name="connsiteY121" fmla="*/ 693096 h 3343820"/>
                <a:gd name="connsiteX122" fmla="*/ 1119025 w 2994878"/>
                <a:gd name="connsiteY122" fmla="*/ 616644 h 3343820"/>
                <a:gd name="connsiteX123" fmla="*/ 1145332 w 2994878"/>
                <a:gd name="connsiteY123" fmla="*/ 507079 h 3343820"/>
                <a:gd name="connsiteX124" fmla="*/ 1244790 w 2994878"/>
                <a:gd name="connsiteY124" fmla="*/ 570302 h 3343820"/>
                <a:gd name="connsiteX125" fmla="*/ 1253375 w 2994878"/>
                <a:gd name="connsiteY125" fmla="*/ 484482 h 3343820"/>
                <a:gd name="connsiteX126" fmla="*/ 1277941 w 2994878"/>
                <a:gd name="connsiteY126" fmla="*/ 383572 h 3343820"/>
                <a:gd name="connsiteX127" fmla="*/ 1360269 w 2994878"/>
                <a:gd name="connsiteY127" fmla="*/ 437774 h 3343820"/>
                <a:gd name="connsiteX128" fmla="*/ 1383150 w 2994878"/>
                <a:gd name="connsiteY128" fmla="*/ 0 h 334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994878" h="3343820">
                  <a:moveTo>
                    <a:pt x="1383150" y="0"/>
                  </a:moveTo>
                  <a:cubicBezTo>
                    <a:pt x="1598988" y="168887"/>
                    <a:pt x="1598455" y="348008"/>
                    <a:pt x="1623746" y="444926"/>
                  </a:cubicBezTo>
                  <a:cubicBezTo>
                    <a:pt x="1654810" y="424475"/>
                    <a:pt x="1679130" y="422350"/>
                    <a:pt x="1716937" y="383572"/>
                  </a:cubicBezTo>
                  <a:cubicBezTo>
                    <a:pt x="1727653" y="417338"/>
                    <a:pt x="1735802" y="451093"/>
                    <a:pt x="1741503" y="484483"/>
                  </a:cubicBezTo>
                  <a:lnTo>
                    <a:pt x="1750088" y="570302"/>
                  </a:lnTo>
                  <a:lnTo>
                    <a:pt x="1849546" y="507079"/>
                  </a:lnTo>
                  <a:cubicBezTo>
                    <a:pt x="1861192" y="543775"/>
                    <a:pt x="1869914" y="580442"/>
                    <a:pt x="1875854" y="616644"/>
                  </a:cubicBezTo>
                  <a:lnTo>
                    <a:pt x="1882735" y="693096"/>
                  </a:lnTo>
                  <a:lnTo>
                    <a:pt x="1970814" y="644476"/>
                  </a:lnTo>
                  <a:cubicBezTo>
                    <a:pt x="1982460" y="681172"/>
                    <a:pt x="1990317" y="718113"/>
                    <a:pt x="1994610" y="754838"/>
                  </a:cubicBezTo>
                  <a:cubicBezTo>
                    <a:pt x="1994730" y="760253"/>
                    <a:pt x="1994849" y="765669"/>
                    <a:pt x="1994969" y="771084"/>
                  </a:cubicBezTo>
                  <a:lnTo>
                    <a:pt x="2051775" y="739725"/>
                  </a:lnTo>
                  <a:cubicBezTo>
                    <a:pt x="2063421" y="776421"/>
                    <a:pt x="2071278" y="813364"/>
                    <a:pt x="2075573" y="850088"/>
                  </a:cubicBezTo>
                  <a:cubicBezTo>
                    <a:pt x="2075870" y="863565"/>
                    <a:pt x="2076168" y="877042"/>
                    <a:pt x="2076465" y="890519"/>
                  </a:cubicBezTo>
                  <a:lnTo>
                    <a:pt x="2168458" y="839738"/>
                  </a:lnTo>
                  <a:cubicBezTo>
                    <a:pt x="2180103" y="876434"/>
                    <a:pt x="2187961" y="913376"/>
                    <a:pt x="2192254" y="950101"/>
                  </a:cubicBezTo>
                  <a:cubicBezTo>
                    <a:pt x="2192521" y="962173"/>
                    <a:pt x="2192787" y="974245"/>
                    <a:pt x="2193054" y="986317"/>
                  </a:cubicBezTo>
                  <a:lnTo>
                    <a:pt x="2294664" y="930227"/>
                  </a:lnTo>
                  <a:cubicBezTo>
                    <a:pt x="2306309" y="966924"/>
                    <a:pt x="2314166" y="1003864"/>
                    <a:pt x="2318460" y="1040590"/>
                  </a:cubicBezTo>
                  <a:cubicBezTo>
                    <a:pt x="2318793" y="1055659"/>
                    <a:pt x="2319125" y="1070729"/>
                    <a:pt x="2319458" y="1085798"/>
                  </a:cubicBezTo>
                  <a:lnTo>
                    <a:pt x="2419306" y="1038267"/>
                  </a:lnTo>
                  <a:cubicBezTo>
                    <a:pt x="2428071" y="1075757"/>
                    <a:pt x="2433340" y="1113127"/>
                    <a:pt x="2435346" y="1149939"/>
                  </a:cubicBezTo>
                  <a:lnTo>
                    <a:pt x="2433684" y="1200702"/>
                  </a:lnTo>
                  <a:lnTo>
                    <a:pt x="2509794" y="1164472"/>
                  </a:lnTo>
                  <a:cubicBezTo>
                    <a:pt x="2518558" y="1201961"/>
                    <a:pt x="2523828" y="1239330"/>
                    <a:pt x="2525833" y="1276143"/>
                  </a:cubicBezTo>
                  <a:cubicBezTo>
                    <a:pt x="2525637" y="1282135"/>
                    <a:pt x="2525440" y="1288128"/>
                    <a:pt x="2525244" y="1294120"/>
                  </a:cubicBezTo>
                  <a:lnTo>
                    <a:pt x="2585640" y="1267543"/>
                  </a:lnTo>
                  <a:cubicBezTo>
                    <a:pt x="2593160" y="1299711"/>
                    <a:pt x="2597216" y="1331888"/>
                    <a:pt x="2598048" y="1363686"/>
                  </a:cubicBezTo>
                  <a:lnTo>
                    <a:pt x="2595008" y="1404872"/>
                  </a:lnTo>
                  <a:lnTo>
                    <a:pt x="2668982" y="1372317"/>
                  </a:lnTo>
                  <a:cubicBezTo>
                    <a:pt x="2676502" y="1404487"/>
                    <a:pt x="2680558" y="1436664"/>
                    <a:pt x="2681392" y="1468460"/>
                  </a:cubicBezTo>
                  <a:lnTo>
                    <a:pt x="2677675" y="1518799"/>
                  </a:lnTo>
                  <a:lnTo>
                    <a:pt x="2723752" y="1498522"/>
                  </a:lnTo>
                  <a:cubicBezTo>
                    <a:pt x="2731273" y="1530691"/>
                    <a:pt x="2735328" y="1562868"/>
                    <a:pt x="2736162" y="1594665"/>
                  </a:cubicBezTo>
                  <a:lnTo>
                    <a:pt x="2731435" y="1658687"/>
                  </a:lnTo>
                  <a:lnTo>
                    <a:pt x="2793404" y="1634126"/>
                  </a:lnTo>
                  <a:cubicBezTo>
                    <a:pt x="2800925" y="1666297"/>
                    <a:pt x="2804135" y="1698670"/>
                    <a:pt x="2803356" y="1730845"/>
                  </a:cubicBezTo>
                  <a:lnTo>
                    <a:pt x="2796140" y="1780154"/>
                  </a:lnTo>
                  <a:lnTo>
                    <a:pt x="2856425" y="1763358"/>
                  </a:lnTo>
                  <a:cubicBezTo>
                    <a:pt x="2860513" y="1796140"/>
                    <a:pt x="2860291" y="1828672"/>
                    <a:pt x="2856126" y="1860585"/>
                  </a:cubicBezTo>
                  <a:lnTo>
                    <a:pt x="2848934" y="1888643"/>
                  </a:lnTo>
                  <a:lnTo>
                    <a:pt x="2896908" y="1875278"/>
                  </a:lnTo>
                  <a:cubicBezTo>
                    <a:pt x="2905082" y="1940844"/>
                    <a:pt x="2896020" y="2005407"/>
                    <a:pt x="2872637" y="2066019"/>
                  </a:cubicBezTo>
                  <a:lnTo>
                    <a:pt x="2871630" y="2067955"/>
                  </a:lnTo>
                  <a:lnTo>
                    <a:pt x="2994878" y="2060324"/>
                  </a:lnTo>
                  <a:cubicBezTo>
                    <a:pt x="2986383" y="2159069"/>
                    <a:pt x="2940429" y="2247529"/>
                    <a:pt x="2868698" y="2318017"/>
                  </a:cubicBezTo>
                  <a:lnTo>
                    <a:pt x="2807506" y="2367198"/>
                  </a:lnTo>
                  <a:lnTo>
                    <a:pt x="2884552" y="2374538"/>
                  </a:lnTo>
                  <a:cubicBezTo>
                    <a:pt x="2874923" y="2424318"/>
                    <a:pt x="2836371" y="2464836"/>
                    <a:pt x="2778249" y="2493391"/>
                  </a:cubicBezTo>
                  <a:lnTo>
                    <a:pt x="2755712" y="2501965"/>
                  </a:lnTo>
                  <a:lnTo>
                    <a:pt x="2817877" y="2507887"/>
                  </a:lnTo>
                  <a:cubicBezTo>
                    <a:pt x="2811458" y="2541072"/>
                    <a:pt x="2792184" y="2570144"/>
                    <a:pt x="2762826" y="2594297"/>
                  </a:cubicBezTo>
                  <a:lnTo>
                    <a:pt x="2723319" y="2619305"/>
                  </a:lnTo>
                  <a:lnTo>
                    <a:pt x="2752355" y="2624988"/>
                  </a:lnTo>
                  <a:cubicBezTo>
                    <a:pt x="2742879" y="2660240"/>
                    <a:pt x="2704958" y="2685165"/>
                    <a:pt x="2647783" y="2698927"/>
                  </a:cubicBezTo>
                  <a:lnTo>
                    <a:pt x="2607511" y="2705303"/>
                  </a:lnTo>
                  <a:lnTo>
                    <a:pt x="2659487" y="2715475"/>
                  </a:lnTo>
                  <a:cubicBezTo>
                    <a:pt x="2650012" y="2750727"/>
                    <a:pt x="2612089" y="2775652"/>
                    <a:pt x="2554916" y="2789413"/>
                  </a:cubicBezTo>
                  <a:lnTo>
                    <a:pt x="2537166" y="2792224"/>
                  </a:lnTo>
                  <a:lnTo>
                    <a:pt x="2595194" y="2803580"/>
                  </a:lnTo>
                  <a:cubicBezTo>
                    <a:pt x="2579403" y="2862336"/>
                    <a:pt x="2484589" y="2892398"/>
                    <a:pt x="2353333" y="2889921"/>
                  </a:cubicBezTo>
                  <a:lnTo>
                    <a:pt x="2398008" y="2949154"/>
                  </a:lnTo>
                  <a:cubicBezTo>
                    <a:pt x="2236954" y="3034577"/>
                    <a:pt x="2063414" y="3103909"/>
                    <a:pt x="1859223" y="3122952"/>
                  </a:cubicBezTo>
                  <a:cubicBezTo>
                    <a:pt x="1655032" y="3141995"/>
                    <a:pt x="1530873" y="3268975"/>
                    <a:pt x="1400408" y="3343820"/>
                  </a:cubicBezTo>
                  <a:cubicBezTo>
                    <a:pt x="1200207" y="3257020"/>
                    <a:pt x="1165574" y="3166258"/>
                    <a:pt x="878240" y="3130284"/>
                  </a:cubicBezTo>
                  <a:cubicBezTo>
                    <a:pt x="590906" y="3094310"/>
                    <a:pt x="520021" y="2956702"/>
                    <a:pt x="485459" y="2952042"/>
                  </a:cubicBezTo>
                  <a:lnTo>
                    <a:pt x="485458" y="2952042"/>
                  </a:lnTo>
                  <a:lnTo>
                    <a:pt x="512498" y="2878825"/>
                  </a:lnTo>
                  <a:lnTo>
                    <a:pt x="504256" y="2877520"/>
                  </a:lnTo>
                  <a:cubicBezTo>
                    <a:pt x="447082" y="2863757"/>
                    <a:pt x="409159" y="2838833"/>
                    <a:pt x="399684" y="2803580"/>
                  </a:cubicBezTo>
                  <a:lnTo>
                    <a:pt x="457713" y="2792223"/>
                  </a:lnTo>
                  <a:lnTo>
                    <a:pt x="439962" y="2789414"/>
                  </a:lnTo>
                  <a:cubicBezTo>
                    <a:pt x="382789" y="2775651"/>
                    <a:pt x="344865" y="2750727"/>
                    <a:pt x="335391" y="2715474"/>
                  </a:cubicBezTo>
                  <a:lnTo>
                    <a:pt x="387368" y="2705303"/>
                  </a:lnTo>
                  <a:lnTo>
                    <a:pt x="347094" y="2698927"/>
                  </a:lnTo>
                  <a:cubicBezTo>
                    <a:pt x="289921" y="2685165"/>
                    <a:pt x="251998" y="2660240"/>
                    <a:pt x="242524" y="2624988"/>
                  </a:cubicBezTo>
                  <a:lnTo>
                    <a:pt x="271559" y="2619305"/>
                  </a:lnTo>
                  <a:lnTo>
                    <a:pt x="232051" y="2594297"/>
                  </a:lnTo>
                  <a:cubicBezTo>
                    <a:pt x="202694" y="2570143"/>
                    <a:pt x="183420" y="2541072"/>
                    <a:pt x="177001" y="2507886"/>
                  </a:cubicBezTo>
                  <a:lnTo>
                    <a:pt x="239166" y="2501966"/>
                  </a:lnTo>
                  <a:lnTo>
                    <a:pt x="216629" y="2493390"/>
                  </a:lnTo>
                  <a:cubicBezTo>
                    <a:pt x="158507" y="2464836"/>
                    <a:pt x="119955" y="2424318"/>
                    <a:pt x="110327" y="2374539"/>
                  </a:cubicBezTo>
                  <a:lnTo>
                    <a:pt x="187372" y="2367199"/>
                  </a:lnTo>
                  <a:lnTo>
                    <a:pt x="126180" y="2318017"/>
                  </a:lnTo>
                  <a:cubicBezTo>
                    <a:pt x="54449" y="2247529"/>
                    <a:pt x="8495" y="2159069"/>
                    <a:pt x="0" y="2060324"/>
                  </a:cubicBezTo>
                  <a:lnTo>
                    <a:pt x="123248" y="2067955"/>
                  </a:lnTo>
                  <a:lnTo>
                    <a:pt x="122241" y="2066018"/>
                  </a:lnTo>
                  <a:cubicBezTo>
                    <a:pt x="98857" y="2005406"/>
                    <a:pt x="89796" y="1940844"/>
                    <a:pt x="97971" y="1875278"/>
                  </a:cubicBezTo>
                  <a:lnTo>
                    <a:pt x="145944" y="1888643"/>
                  </a:lnTo>
                  <a:lnTo>
                    <a:pt x="138752" y="1860586"/>
                  </a:lnTo>
                  <a:cubicBezTo>
                    <a:pt x="134587" y="1828672"/>
                    <a:pt x="134365" y="1796140"/>
                    <a:pt x="138453" y="1763358"/>
                  </a:cubicBezTo>
                  <a:lnTo>
                    <a:pt x="198738" y="1780153"/>
                  </a:lnTo>
                  <a:lnTo>
                    <a:pt x="191522" y="1730845"/>
                  </a:lnTo>
                  <a:cubicBezTo>
                    <a:pt x="190744" y="1698671"/>
                    <a:pt x="193953" y="1666296"/>
                    <a:pt x="201475" y="1634127"/>
                  </a:cubicBezTo>
                  <a:lnTo>
                    <a:pt x="263442" y="1658686"/>
                  </a:lnTo>
                  <a:lnTo>
                    <a:pt x="258716" y="1594665"/>
                  </a:lnTo>
                  <a:cubicBezTo>
                    <a:pt x="259550" y="1562868"/>
                    <a:pt x="263606" y="1530692"/>
                    <a:pt x="271126" y="1498523"/>
                  </a:cubicBezTo>
                  <a:lnTo>
                    <a:pt x="317203" y="1518800"/>
                  </a:lnTo>
                  <a:lnTo>
                    <a:pt x="313487" y="1468460"/>
                  </a:lnTo>
                  <a:cubicBezTo>
                    <a:pt x="314320" y="1436663"/>
                    <a:pt x="318376" y="1404487"/>
                    <a:pt x="325895" y="1372317"/>
                  </a:cubicBezTo>
                  <a:lnTo>
                    <a:pt x="399870" y="1404872"/>
                  </a:lnTo>
                  <a:lnTo>
                    <a:pt x="396830" y="1363685"/>
                  </a:lnTo>
                  <a:cubicBezTo>
                    <a:pt x="397663" y="1331888"/>
                    <a:pt x="401717" y="1299711"/>
                    <a:pt x="409239" y="1267542"/>
                  </a:cubicBezTo>
                  <a:lnTo>
                    <a:pt x="469634" y="1294119"/>
                  </a:lnTo>
                  <a:cubicBezTo>
                    <a:pt x="469438" y="1288127"/>
                    <a:pt x="469241" y="1282136"/>
                    <a:pt x="469045" y="1276144"/>
                  </a:cubicBezTo>
                  <a:cubicBezTo>
                    <a:pt x="471050" y="1239330"/>
                    <a:pt x="476320" y="1201961"/>
                    <a:pt x="485084" y="1164471"/>
                  </a:cubicBezTo>
                  <a:lnTo>
                    <a:pt x="561194" y="1200702"/>
                  </a:lnTo>
                  <a:lnTo>
                    <a:pt x="559532" y="1149939"/>
                  </a:lnTo>
                  <a:cubicBezTo>
                    <a:pt x="561537" y="1113127"/>
                    <a:pt x="566807" y="1075757"/>
                    <a:pt x="575572" y="1038268"/>
                  </a:cubicBezTo>
                  <a:lnTo>
                    <a:pt x="675420" y="1085798"/>
                  </a:lnTo>
                  <a:cubicBezTo>
                    <a:pt x="675753" y="1070729"/>
                    <a:pt x="676085" y="1055659"/>
                    <a:pt x="676418" y="1040590"/>
                  </a:cubicBezTo>
                  <a:cubicBezTo>
                    <a:pt x="680712" y="1003865"/>
                    <a:pt x="688568" y="966924"/>
                    <a:pt x="700215" y="930227"/>
                  </a:cubicBezTo>
                  <a:lnTo>
                    <a:pt x="801823" y="986318"/>
                  </a:lnTo>
                  <a:lnTo>
                    <a:pt x="802624" y="950101"/>
                  </a:lnTo>
                  <a:cubicBezTo>
                    <a:pt x="806917" y="913376"/>
                    <a:pt x="814774" y="876434"/>
                    <a:pt x="826420" y="839739"/>
                  </a:cubicBezTo>
                  <a:lnTo>
                    <a:pt x="918413" y="890519"/>
                  </a:lnTo>
                  <a:cubicBezTo>
                    <a:pt x="918711" y="877042"/>
                    <a:pt x="919008" y="863565"/>
                    <a:pt x="919306" y="850088"/>
                  </a:cubicBezTo>
                  <a:cubicBezTo>
                    <a:pt x="923600" y="813364"/>
                    <a:pt x="931457" y="776421"/>
                    <a:pt x="943103" y="739725"/>
                  </a:cubicBezTo>
                  <a:lnTo>
                    <a:pt x="999910" y="771084"/>
                  </a:lnTo>
                  <a:cubicBezTo>
                    <a:pt x="1000030" y="765669"/>
                    <a:pt x="1000149" y="760253"/>
                    <a:pt x="1000269" y="754838"/>
                  </a:cubicBezTo>
                  <a:cubicBezTo>
                    <a:pt x="1004561" y="718113"/>
                    <a:pt x="1012419" y="681171"/>
                    <a:pt x="1024064" y="644476"/>
                  </a:cubicBezTo>
                  <a:lnTo>
                    <a:pt x="1112142" y="693096"/>
                  </a:lnTo>
                  <a:lnTo>
                    <a:pt x="1119025" y="616644"/>
                  </a:lnTo>
                  <a:cubicBezTo>
                    <a:pt x="1124964" y="580442"/>
                    <a:pt x="1133686" y="543774"/>
                    <a:pt x="1145332" y="507079"/>
                  </a:cubicBezTo>
                  <a:lnTo>
                    <a:pt x="1244790" y="570302"/>
                  </a:lnTo>
                  <a:lnTo>
                    <a:pt x="1253375" y="484482"/>
                  </a:lnTo>
                  <a:cubicBezTo>
                    <a:pt x="1259076" y="451093"/>
                    <a:pt x="1267226" y="417338"/>
                    <a:pt x="1277941" y="383572"/>
                  </a:cubicBezTo>
                  <a:lnTo>
                    <a:pt x="1360269" y="437774"/>
                  </a:lnTo>
                  <a:cubicBezTo>
                    <a:pt x="1378010" y="311091"/>
                    <a:pt x="1390693" y="220150"/>
                    <a:pt x="1383150" y="0"/>
                  </a:cubicBezTo>
                  <a:close/>
                </a:path>
              </a:pathLst>
            </a:custGeom>
            <a:gradFill>
              <a:gsLst>
                <a:gs pos="0">
                  <a:srgbClr val="CC0066"/>
                </a:gs>
                <a:gs pos="60000">
                  <a:srgbClr val="80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BFEC462-6843-460A-862F-B12C31CBBFEF}"/>
                </a:ext>
              </a:extLst>
            </p:cNvPr>
            <p:cNvSpPr/>
            <p:nvPr/>
          </p:nvSpPr>
          <p:spPr>
            <a:xfrm>
              <a:off x="2137754" y="2533747"/>
              <a:ext cx="2116256" cy="3236923"/>
            </a:xfrm>
            <a:custGeom>
              <a:avLst/>
              <a:gdLst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228062 w 2116256"/>
                <a:gd name="connsiteY3" fmla="*/ 0 h 3236923"/>
                <a:gd name="connsiteX4" fmla="*/ 1232416 w 2116256"/>
                <a:gd name="connsiteY4" fmla="*/ 46989 h 3236923"/>
                <a:gd name="connsiteX5" fmla="*/ 1219433 w 2116256"/>
                <a:gd name="connsiteY5" fmla="*/ 180679 h 3236923"/>
                <a:gd name="connsiteX6" fmla="*/ 1104468 w 2116256"/>
                <a:gd name="connsiteY6" fmla="*/ 451430 h 3236923"/>
                <a:gd name="connsiteX7" fmla="*/ 1055688 w 2116256"/>
                <a:gd name="connsiteY7" fmla="*/ 511019 h 3236923"/>
                <a:gd name="connsiteX8" fmla="*/ 1054932 w 2116256"/>
                <a:gd name="connsiteY8" fmla="*/ 581921 h 3236923"/>
                <a:gd name="connsiteX9" fmla="*/ 1050486 w 2116256"/>
                <a:gd name="connsiteY9" fmla="*/ 843040 h 3236923"/>
                <a:gd name="connsiteX10" fmla="*/ 1049291 w 2116256"/>
                <a:gd name="connsiteY10" fmla="*/ 897396 h 3236923"/>
                <a:gd name="connsiteX11" fmla="*/ 1135838 w 2116256"/>
                <a:gd name="connsiteY11" fmla="*/ 845534 h 3236923"/>
                <a:gd name="connsiteX12" fmla="*/ 1410470 w 2116256"/>
                <a:gd name="connsiteY12" fmla="*/ 275294 h 3236923"/>
                <a:gd name="connsiteX13" fmla="*/ 1398737 w 2116256"/>
                <a:gd name="connsiteY13" fmla="*/ 146800 h 3236923"/>
                <a:gd name="connsiteX14" fmla="*/ 1411940 w 2116256"/>
                <a:gd name="connsiteY14" fmla="*/ 192106 h 3236923"/>
                <a:gd name="connsiteX15" fmla="*/ 1424595 w 2116256"/>
                <a:gd name="connsiteY15" fmla="*/ 325827 h 3236923"/>
                <a:gd name="connsiteX16" fmla="*/ 1124690 w 2116256"/>
                <a:gd name="connsiteY16" fmla="*/ 893285 h 3236923"/>
                <a:gd name="connsiteX17" fmla="*/ 1048467 w 2116256"/>
                <a:gd name="connsiteY17" fmla="*/ 934851 h 3236923"/>
                <a:gd name="connsiteX18" fmla="*/ 1044462 w 2116256"/>
                <a:gd name="connsiteY18" fmla="*/ 1116914 h 3236923"/>
                <a:gd name="connsiteX19" fmla="*/ 1034958 w 2116256"/>
                <a:gd name="connsiteY19" fmla="*/ 1508746 h 3236923"/>
                <a:gd name="connsiteX20" fmla="*/ 1034619 w 2116256"/>
                <a:gd name="connsiteY20" fmla="*/ 1523165 h 3236923"/>
                <a:gd name="connsiteX21" fmla="*/ 1127265 w 2116256"/>
                <a:gd name="connsiteY21" fmla="*/ 1462971 h 3236923"/>
                <a:gd name="connsiteX22" fmla="*/ 1612578 w 2116256"/>
                <a:gd name="connsiteY22" fmla="*/ 743084 h 3236923"/>
                <a:gd name="connsiteX23" fmla="*/ 1661255 w 2116256"/>
                <a:gd name="connsiteY23" fmla="*/ 517582 h 3236923"/>
                <a:gd name="connsiteX24" fmla="*/ 1667576 w 2116256"/>
                <a:gd name="connsiteY24" fmla="*/ 411635 h 3236923"/>
                <a:gd name="connsiteX25" fmla="*/ 1669348 w 2116256"/>
                <a:gd name="connsiteY25" fmla="*/ 484101 h 3236923"/>
                <a:gd name="connsiteX26" fmla="*/ 1640657 w 2116256"/>
                <a:gd name="connsiteY26" fmla="*/ 711266 h 3236923"/>
                <a:gd name="connsiteX27" fmla="*/ 1095304 w 2116256"/>
                <a:gd name="connsiteY27" fmla="*/ 1559559 h 3236923"/>
                <a:gd name="connsiteX28" fmla="*/ 1032978 w 2116256"/>
                <a:gd name="connsiteY28" fmla="*/ 1592979 h 3236923"/>
                <a:gd name="connsiteX29" fmla="*/ 1032237 w 2116256"/>
                <a:gd name="connsiteY29" fmla="*/ 1624490 h 3236923"/>
                <a:gd name="connsiteX30" fmla="*/ 1028317 w 2116256"/>
                <a:gd name="connsiteY30" fmla="*/ 1818974 h 3236923"/>
                <a:gd name="connsiteX31" fmla="*/ 1025845 w 2116256"/>
                <a:gd name="connsiteY31" fmla="*/ 1948960 h 3236923"/>
                <a:gd name="connsiteX32" fmla="*/ 1138745 w 2116256"/>
                <a:gd name="connsiteY32" fmla="*/ 1925414 h 3236923"/>
                <a:gd name="connsiteX33" fmla="*/ 1494733 w 2116256"/>
                <a:gd name="connsiteY33" fmla="*/ 1780066 h 3236923"/>
                <a:gd name="connsiteX34" fmla="*/ 2110115 w 2116256"/>
                <a:gd name="connsiteY34" fmla="*/ 924549 h 3236923"/>
                <a:gd name="connsiteX35" fmla="*/ 2108250 w 2116256"/>
                <a:gd name="connsiteY35" fmla="*/ 863655 h 3236923"/>
                <a:gd name="connsiteX36" fmla="*/ 2113662 w 2116256"/>
                <a:gd name="connsiteY36" fmla="*/ 896883 h 3236923"/>
                <a:gd name="connsiteX37" fmla="*/ 1500568 w 2116256"/>
                <a:gd name="connsiteY37" fmla="*/ 1827080 h 3236923"/>
                <a:gd name="connsiteX38" fmla="*/ 1026946 w 2116256"/>
                <a:gd name="connsiteY38" fmla="*/ 1996961 h 3236923"/>
                <a:gd name="connsiteX39" fmla="*/ 1024790 w 2116256"/>
                <a:gd name="connsiteY39" fmla="*/ 1997221 h 3236923"/>
                <a:gd name="connsiteX40" fmla="*/ 1021917 w 2116256"/>
                <a:gd name="connsiteY40" fmla="*/ 2112004 h 3236923"/>
                <a:gd name="connsiteX41" fmla="*/ 1005495 w 2116256"/>
                <a:gd name="connsiteY41" fmla="*/ 2709766 h 3236923"/>
                <a:gd name="connsiteX42" fmla="*/ 1023552 w 2116256"/>
                <a:gd name="connsiteY42" fmla="*/ 3170694 h 3236923"/>
                <a:gd name="connsiteX43" fmla="*/ 975981 w 2116256"/>
                <a:gd name="connsiteY43" fmla="*/ 3224117 h 3236923"/>
                <a:gd name="connsiteX44" fmla="*/ 923600 w 2116256"/>
                <a:gd name="connsiteY44" fmla="*/ 3187995 h 3236923"/>
                <a:gd name="connsiteX45" fmla="*/ 924534 w 2116256"/>
                <a:gd name="connsiteY45" fmla="*/ 2747867 h 3236923"/>
                <a:gd name="connsiteX46" fmla="*/ 954965 w 2116256"/>
                <a:gd name="connsiteY46" fmla="*/ 2355938 h 3236923"/>
                <a:gd name="connsiteX47" fmla="*/ 971114 w 2116256"/>
                <a:gd name="connsiteY47" fmla="*/ 2149526 h 3236923"/>
                <a:gd name="connsiteX48" fmla="*/ 956040 w 2116256"/>
                <a:gd name="connsiteY48" fmla="*/ 2144623 h 3236923"/>
                <a:gd name="connsiteX49" fmla="*/ 531159 w 2116256"/>
                <a:gd name="connsiteY49" fmla="*/ 1910549 h 3236923"/>
                <a:gd name="connsiteX50" fmla="*/ 4544 w 2116256"/>
                <a:gd name="connsiteY50" fmla="*/ 1010972 h 3236923"/>
                <a:gd name="connsiteX51" fmla="*/ 10557 w 2116256"/>
                <a:gd name="connsiteY51" fmla="*/ 984108 h 3236923"/>
                <a:gd name="connsiteX52" fmla="*/ 6857 w 2116256"/>
                <a:gd name="connsiteY52" fmla="*/ 1034894 h 3236923"/>
                <a:gd name="connsiteX53" fmla="*/ 538010 w 2116256"/>
                <a:gd name="connsiteY53" fmla="*/ 1872188 h 3236923"/>
                <a:gd name="connsiteX54" fmla="*/ 962892 w 2116256"/>
                <a:gd name="connsiteY54" fmla="*/ 2106262 h 3236923"/>
                <a:gd name="connsiteX55" fmla="*/ 974211 w 2116256"/>
                <a:gd name="connsiteY55" fmla="*/ 2109943 h 3236923"/>
                <a:gd name="connsiteX56" fmla="*/ 974248 w 2116256"/>
                <a:gd name="connsiteY56" fmla="*/ 2109470 h 3236923"/>
                <a:gd name="connsiteX57" fmla="*/ 983110 w 2116256"/>
                <a:gd name="connsiteY57" fmla="*/ 1969651 h 3236923"/>
                <a:gd name="connsiteX58" fmla="*/ 989081 w 2116256"/>
                <a:gd name="connsiteY58" fmla="*/ 1850813 h 3236923"/>
                <a:gd name="connsiteX59" fmla="*/ 928009 w 2116256"/>
                <a:gd name="connsiteY59" fmla="*/ 1814317 h 3236923"/>
                <a:gd name="connsiteX60" fmla="*/ 364334 w 2116256"/>
                <a:gd name="connsiteY60" fmla="*/ 875382 h 3236923"/>
                <a:gd name="connsiteX61" fmla="*/ 331189 w 2116256"/>
                <a:gd name="connsiteY61" fmla="*/ 626187 h 3236923"/>
                <a:gd name="connsiteX62" fmla="*/ 331582 w 2116256"/>
                <a:gd name="connsiteY62" fmla="*/ 546902 h 3236923"/>
                <a:gd name="connsiteX63" fmla="*/ 339953 w 2116256"/>
                <a:gd name="connsiteY63" fmla="*/ 662988 h 3236923"/>
                <a:gd name="connsiteX64" fmla="*/ 393129 w 2116256"/>
                <a:gd name="connsiteY64" fmla="*/ 910745 h 3236923"/>
                <a:gd name="connsiteX65" fmla="*/ 989331 w 2116256"/>
                <a:gd name="connsiteY65" fmla="*/ 1776430 h 3236923"/>
                <a:gd name="connsiteX66" fmla="*/ 992371 w 2116256"/>
                <a:gd name="connsiteY66" fmla="*/ 177817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0" fmla="*/ 1033899 w 2116256"/>
                <a:gd name="connsiteY0" fmla="*/ 34311 h 3236923"/>
                <a:gd name="connsiteX1" fmla="*/ 1033899 w 2116256"/>
                <a:gd name="connsiteY1" fmla="*/ 34319 h 3236923"/>
                <a:gd name="connsiteX2" fmla="*/ 1033898 w 2116256"/>
                <a:gd name="connsiteY2" fmla="*/ 34321 h 3236923"/>
                <a:gd name="connsiteX3" fmla="*/ 1033899 w 2116256"/>
                <a:gd name="connsiteY3" fmla="*/ 34311 h 3236923"/>
                <a:gd name="connsiteX4" fmla="*/ 1228062 w 2116256"/>
                <a:gd name="connsiteY4" fmla="*/ 0 h 3236923"/>
                <a:gd name="connsiteX5" fmla="*/ 1232416 w 2116256"/>
                <a:gd name="connsiteY5" fmla="*/ 46989 h 3236923"/>
                <a:gd name="connsiteX6" fmla="*/ 1219433 w 2116256"/>
                <a:gd name="connsiteY6" fmla="*/ 180679 h 3236923"/>
                <a:gd name="connsiteX7" fmla="*/ 1104468 w 2116256"/>
                <a:gd name="connsiteY7" fmla="*/ 451430 h 3236923"/>
                <a:gd name="connsiteX8" fmla="*/ 1055688 w 2116256"/>
                <a:gd name="connsiteY8" fmla="*/ 511019 h 3236923"/>
                <a:gd name="connsiteX9" fmla="*/ 1054932 w 2116256"/>
                <a:gd name="connsiteY9" fmla="*/ 581921 h 3236923"/>
                <a:gd name="connsiteX10" fmla="*/ 1050486 w 2116256"/>
                <a:gd name="connsiteY10" fmla="*/ 843040 h 3236923"/>
                <a:gd name="connsiteX11" fmla="*/ 1049291 w 2116256"/>
                <a:gd name="connsiteY11" fmla="*/ 897396 h 3236923"/>
                <a:gd name="connsiteX12" fmla="*/ 1135838 w 2116256"/>
                <a:gd name="connsiteY12" fmla="*/ 845534 h 3236923"/>
                <a:gd name="connsiteX13" fmla="*/ 1410470 w 2116256"/>
                <a:gd name="connsiteY13" fmla="*/ 275294 h 3236923"/>
                <a:gd name="connsiteX14" fmla="*/ 1398737 w 2116256"/>
                <a:gd name="connsiteY14" fmla="*/ 146800 h 3236923"/>
                <a:gd name="connsiteX15" fmla="*/ 1411940 w 2116256"/>
                <a:gd name="connsiteY15" fmla="*/ 192106 h 3236923"/>
                <a:gd name="connsiteX16" fmla="*/ 1424595 w 2116256"/>
                <a:gd name="connsiteY16" fmla="*/ 325827 h 3236923"/>
                <a:gd name="connsiteX17" fmla="*/ 1124690 w 2116256"/>
                <a:gd name="connsiteY17" fmla="*/ 893285 h 3236923"/>
                <a:gd name="connsiteX18" fmla="*/ 1048467 w 2116256"/>
                <a:gd name="connsiteY18" fmla="*/ 934851 h 3236923"/>
                <a:gd name="connsiteX19" fmla="*/ 1044462 w 2116256"/>
                <a:gd name="connsiteY19" fmla="*/ 1116914 h 3236923"/>
                <a:gd name="connsiteX20" fmla="*/ 1034958 w 2116256"/>
                <a:gd name="connsiteY20" fmla="*/ 1508746 h 3236923"/>
                <a:gd name="connsiteX21" fmla="*/ 1034619 w 2116256"/>
                <a:gd name="connsiteY21" fmla="*/ 1523165 h 3236923"/>
                <a:gd name="connsiteX22" fmla="*/ 1127265 w 2116256"/>
                <a:gd name="connsiteY22" fmla="*/ 1462971 h 3236923"/>
                <a:gd name="connsiteX23" fmla="*/ 1612578 w 2116256"/>
                <a:gd name="connsiteY23" fmla="*/ 743084 h 3236923"/>
                <a:gd name="connsiteX24" fmla="*/ 1661255 w 2116256"/>
                <a:gd name="connsiteY24" fmla="*/ 517582 h 3236923"/>
                <a:gd name="connsiteX25" fmla="*/ 1667576 w 2116256"/>
                <a:gd name="connsiteY25" fmla="*/ 411635 h 3236923"/>
                <a:gd name="connsiteX26" fmla="*/ 1669348 w 2116256"/>
                <a:gd name="connsiteY26" fmla="*/ 484101 h 3236923"/>
                <a:gd name="connsiteX27" fmla="*/ 1640657 w 2116256"/>
                <a:gd name="connsiteY27" fmla="*/ 711266 h 3236923"/>
                <a:gd name="connsiteX28" fmla="*/ 1095304 w 2116256"/>
                <a:gd name="connsiteY28" fmla="*/ 1559559 h 3236923"/>
                <a:gd name="connsiteX29" fmla="*/ 1032978 w 2116256"/>
                <a:gd name="connsiteY29" fmla="*/ 1592979 h 3236923"/>
                <a:gd name="connsiteX30" fmla="*/ 1032237 w 2116256"/>
                <a:gd name="connsiteY30" fmla="*/ 1624490 h 3236923"/>
                <a:gd name="connsiteX31" fmla="*/ 1028317 w 2116256"/>
                <a:gd name="connsiteY31" fmla="*/ 1818974 h 3236923"/>
                <a:gd name="connsiteX32" fmla="*/ 1025845 w 2116256"/>
                <a:gd name="connsiteY32" fmla="*/ 1948960 h 3236923"/>
                <a:gd name="connsiteX33" fmla="*/ 1138745 w 2116256"/>
                <a:gd name="connsiteY33" fmla="*/ 1925414 h 3236923"/>
                <a:gd name="connsiteX34" fmla="*/ 1494733 w 2116256"/>
                <a:gd name="connsiteY34" fmla="*/ 1780066 h 3236923"/>
                <a:gd name="connsiteX35" fmla="*/ 2110115 w 2116256"/>
                <a:gd name="connsiteY35" fmla="*/ 924549 h 3236923"/>
                <a:gd name="connsiteX36" fmla="*/ 2108250 w 2116256"/>
                <a:gd name="connsiteY36" fmla="*/ 863655 h 3236923"/>
                <a:gd name="connsiteX37" fmla="*/ 2113662 w 2116256"/>
                <a:gd name="connsiteY37" fmla="*/ 896883 h 3236923"/>
                <a:gd name="connsiteX38" fmla="*/ 1500568 w 2116256"/>
                <a:gd name="connsiteY38" fmla="*/ 1827080 h 3236923"/>
                <a:gd name="connsiteX39" fmla="*/ 1026946 w 2116256"/>
                <a:gd name="connsiteY39" fmla="*/ 1996961 h 3236923"/>
                <a:gd name="connsiteX40" fmla="*/ 1024790 w 2116256"/>
                <a:gd name="connsiteY40" fmla="*/ 1997221 h 3236923"/>
                <a:gd name="connsiteX41" fmla="*/ 1021917 w 2116256"/>
                <a:gd name="connsiteY41" fmla="*/ 2112004 h 3236923"/>
                <a:gd name="connsiteX42" fmla="*/ 1005495 w 2116256"/>
                <a:gd name="connsiteY42" fmla="*/ 2709766 h 3236923"/>
                <a:gd name="connsiteX43" fmla="*/ 1023552 w 2116256"/>
                <a:gd name="connsiteY43" fmla="*/ 3170694 h 3236923"/>
                <a:gd name="connsiteX44" fmla="*/ 975981 w 2116256"/>
                <a:gd name="connsiteY44" fmla="*/ 3224117 h 3236923"/>
                <a:gd name="connsiteX45" fmla="*/ 923600 w 2116256"/>
                <a:gd name="connsiteY45" fmla="*/ 3187995 h 3236923"/>
                <a:gd name="connsiteX46" fmla="*/ 924534 w 2116256"/>
                <a:gd name="connsiteY46" fmla="*/ 2747867 h 3236923"/>
                <a:gd name="connsiteX47" fmla="*/ 954965 w 2116256"/>
                <a:gd name="connsiteY47" fmla="*/ 2355938 h 3236923"/>
                <a:gd name="connsiteX48" fmla="*/ 971114 w 2116256"/>
                <a:gd name="connsiteY48" fmla="*/ 2149526 h 3236923"/>
                <a:gd name="connsiteX49" fmla="*/ 956040 w 2116256"/>
                <a:gd name="connsiteY49" fmla="*/ 2144623 h 3236923"/>
                <a:gd name="connsiteX50" fmla="*/ 531159 w 2116256"/>
                <a:gd name="connsiteY50" fmla="*/ 1910549 h 3236923"/>
                <a:gd name="connsiteX51" fmla="*/ 4544 w 2116256"/>
                <a:gd name="connsiteY51" fmla="*/ 1010972 h 3236923"/>
                <a:gd name="connsiteX52" fmla="*/ 10557 w 2116256"/>
                <a:gd name="connsiteY52" fmla="*/ 984108 h 3236923"/>
                <a:gd name="connsiteX53" fmla="*/ 6857 w 2116256"/>
                <a:gd name="connsiteY53" fmla="*/ 1034894 h 3236923"/>
                <a:gd name="connsiteX54" fmla="*/ 538010 w 2116256"/>
                <a:gd name="connsiteY54" fmla="*/ 1872188 h 3236923"/>
                <a:gd name="connsiteX55" fmla="*/ 962892 w 2116256"/>
                <a:gd name="connsiteY55" fmla="*/ 2106262 h 3236923"/>
                <a:gd name="connsiteX56" fmla="*/ 974211 w 2116256"/>
                <a:gd name="connsiteY56" fmla="*/ 2109943 h 3236923"/>
                <a:gd name="connsiteX57" fmla="*/ 974248 w 2116256"/>
                <a:gd name="connsiteY57" fmla="*/ 2109470 h 3236923"/>
                <a:gd name="connsiteX58" fmla="*/ 983110 w 2116256"/>
                <a:gd name="connsiteY58" fmla="*/ 1969651 h 3236923"/>
                <a:gd name="connsiteX59" fmla="*/ 989081 w 2116256"/>
                <a:gd name="connsiteY59" fmla="*/ 1850813 h 3236923"/>
                <a:gd name="connsiteX60" fmla="*/ 928009 w 2116256"/>
                <a:gd name="connsiteY60" fmla="*/ 1814317 h 3236923"/>
                <a:gd name="connsiteX61" fmla="*/ 364334 w 2116256"/>
                <a:gd name="connsiteY61" fmla="*/ 875382 h 3236923"/>
                <a:gd name="connsiteX62" fmla="*/ 331189 w 2116256"/>
                <a:gd name="connsiteY62" fmla="*/ 626187 h 3236923"/>
                <a:gd name="connsiteX63" fmla="*/ 331582 w 2116256"/>
                <a:gd name="connsiteY63" fmla="*/ 546902 h 3236923"/>
                <a:gd name="connsiteX64" fmla="*/ 339953 w 2116256"/>
                <a:gd name="connsiteY64" fmla="*/ 662988 h 3236923"/>
                <a:gd name="connsiteX65" fmla="*/ 393129 w 2116256"/>
                <a:gd name="connsiteY65" fmla="*/ 910745 h 3236923"/>
                <a:gd name="connsiteX66" fmla="*/ 989331 w 2116256"/>
                <a:gd name="connsiteY66" fmla="*/ 1776430 h 3236923"/>
                <a:gd name="connsiteX67" fmla="*/ 997906 w 2116256"/>
                <a:gd name="connsiteY67" fmla="*/ 1643312 h 3236923"/>
                <a:gd name="connsiteX68" fmla="*/ 1012613 w 2116256"/>
                <a:gd name="connsiteY68" fmla="*/ 1230525 h 3236923"/>
                <a:gd name="connsiteX69" fmla="*/ 1013773 w 2116256"/>
                <a:gd name="connsiteY69" fmla="*/ 1192758 h 3236923"/>
                <a:gd name="connsiteX70" fmla="*/ 947490 w 2116256"/>
                <a:gd name="connsiteY70" fmla="*/ 1138701 h 3236923"/>
                <a:gd name="connsiteX71" fmla="*/ 677836 w 2116256"/>
                <a:gd name="connsiteY71" fmla="*/ 375633 h 3236923"/>
                <a:gd name="connsiteX72" fmla="*/ 689215 w 2116256"/>
                <a:gd name="connsiteY72" fmla="*/ 195816 h 3236923"/>
                <a:gd name="connsiteX73" fmla="*/ 701086 w 2116256"/>
                <a:gd name="connsiteY73" fmla="*/ 134893 h 3236923"/>
                <a:gd name="connsiteX74" fmla="*/ 690536 w 2116256"/>
                <a:gd name="connsiteY74" fmla="*/ 307681 h 3236923"/>
                <a:gd name="connsiteX75" fmla="*/ 937466 w 2116256"/>
                <a:gd name="connsiteY75" fmla="*/ 1074489 h 3236923"/>
                <a:gd name="connsiteX76" fmla="*/ 1015264 w 2116256"/>
                <a:gd name="connsiteY76" fmla="*/ 1144211 h 3236923"/>
                <a:gd name="connsiteX77" fmla="*/ 1019443 w 2116256"/>
                <a:gd name="connsiteY77" fmla="*/ 1008113 h 3236923"/>
                <a:gd name="connsiteX78" fmla="*/ 1033413 w 2116256"/>
                <a:gd name="connsiteY78" fmla="*/ 375309 h 3236923"/>
                <a:gd name="connsiteX79" fmla="*/ 1033679 w 2116256"/>
                <a:gd name="connsiteY79" fmla="*/ 338741 h 3236923"/>
                <a:gd name="connsiteX80" fmla="*/ 995319 w 2116256"/>
                <a:gd name="connsiteY80" fmla="*/ 304310 h 3236923"/>
                <a:gd name="connsiteX81" fmla="*/ 898485 w 2116256"/>
                <a:gd name="connsiteY81" fmla="*/ 161857 h 3236923"/>
                <a:gd name="connsiteX82" fmla="*/ 861564 w 2116256"/>
                <a:gd name="connsiteY82" fmla="*/ 52020 h 3236923"/>
                <a:gd name="connsiteX83" fmla="*/ 857144 w 2116256"/>
                <a:gd name="connsiteY83" fmla="*/ 11060 h 3236923"/>
                <a:gd name="connsiteX84" fmla="*/ 893010 w 2116256"/>
                <a:gd name="connsiteY84" fmla="*/ 116424 h 3236923"/>
                <a:gd name="connsiteX85" fmla="*/ 973016 w 2116256"/>
                <a:gd name="connsiteY85" fmla="*/ 242515 h 3236923"/>
                <a:gd name="connsiteX86" fmla="*/ 1033971 w 2116256"/>
                <a:gd name="connsiteY86" fmla="*/ 298710 h 3236923"/>
                <a:gd name="connsiteX87" fmla="*/ 1034666 w 2116256"/>
                <a:gd name="connsiteY87" fmla="*/ 203214 h 3236923"/>
                <a:gd name="connsiteX88" fmla="*/ 1033898 w 2116256"/>
                <a:gd name="connsiteY88" fmla="*/ 34321 h 3236923"/>
                <a:gd name="connsiteX89" fmla="*/ 1047395 w 2116256"/>
                <a:gd name="connsiteY89" fmla="*/ 71193 h 3236923"/>
                <a:gd name="connsiteX90" fmla="*/ 1056659 w 2116256"/>
                <a:gd name="connsiteY90" fmla="*/ 353168 h 3236923"/>
                <a:gd name="connsiteX91" fmla="*/ 1056217 w 2116256"/>
                <a:gd name="connsiteY91" fmla="*/ 459815 h 3236923"/>
                <a:gd name="connsiteX92" fmla="*/ 1079072 w 2116256"/>
                <a:gd name="connsiteY92" fmla="*/ 435918 h 3236923"/>
                <a:gd name="connsiteX93" fmla="*/ 1215167 w 2116256"/>
                <a:gd name="connsiteY93" fmla="*/ 128382 h 3236923"/>
                <a:gd name="connsiteX94" fmla="*/ 1228062 w 2116256"/>
                <a:gd name="connsiteY94" fmla="*/ 0 h 323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116256" h="3236923">
                  <a:moveTo>
                    <a:pt x="1033899" y="34311"/>
                  </a:moveTo>
                  <a:lnTo>
                    <a:pt x="1033899" y="34319"/>
                  </a:lnTo>
                  <a:cubicBezTo>
                    <a:pt x="1033899" y="34320"/>
                    <a:pt x="1033898" y="34320"/>
                    <a:pt x="1033898" y="34321"/>
                  </a:cubicBezTo>
                  <a:cubicBezTo>
                    <a:pt x="1033898" y="34318"/>
                    <a:pt x="1033899" y="34314"/>
                    <a:pt x="1033899" y="34311"/>
                  </a:cubicBezTo>
                  <a:close/>
                  <a:moveTo>
                    <a:pt x="1228062" y="0"/>
                  </a:moveTo>
                  <a:lnTo>
                    <a:pt x="1232416" y="46989"/>
                  </a:lnTo>
                  <a:cubicBezTo>
                    <a:pt x="1232355" y="90971"/>
                    <a:pt x="1228136" y="135707"/>
                    <a:pt x="1219433" y="180679"/>
                  </a:cubicBezTo>
                  <a:cubicBezTo>
                    <a:pt x="1199850" y="281866"/>
                    <a:pt x="1159651" y="373472"/>
                    <a:pt x="1104468" y="451430"/>
                  </a:cubicBezTo>
                  <a:lnTo>
                    <a:pt x="1055688" y="511019"/>
                  </a:lnTo>
                  <a:lnTo>
                    <a:pt x="1054932" y="581921"/>
                  </a:lnTo>
                  <a:cubicBezTo>
                    <a:pt x="1053840" y="664656"/>
                    <a:pt x="1052295" y="752785"/>
                    <a:pt x="1050486" y="843040"/>
                  </a:cubicBezTo>
                  <a:cubicBezTo>
                    <a:pt x="1050088" y="861159"/>
                    <a:pt x="1049689" y="879277"/>
                    <a:pt x="1049291" y="897396"/>
                  </a:cubicBezTo>
                  <a:lnTo>
                    <a:pt x="1135838" y="845534"/>
                  </a:lnTo>
                  <a:cubicBezTo>
                    <a:pt x="1301532" y="721952"/>
                    <a:pt x="1410470" y="512668"/>
                    <a:pt x="1410470" y="275294"/>
                  </a:cubicBezTo>
                  <a:lnTo>
                    <a:pt x="1398737" y="146800"/>
                  </a:lnTo>
                  <a:lnTo>
                    <a:pt x="1411940" y="192106"/>
                  </a:lnTo>
                  <a:cubicBezTo>
                    <a:pt x="1420238" y="235299"/>
                    <a:pt x="1424595" y="280021"/>
                    <a:pt x="1424595" y="325827"/>
                  </a:cubicBezTo>
                  <a:cubicBezTo>
                    <a:pt x="1424595" y="566311"/>
                    <a:pt x="1304490" y="776913"/>
                    <a:pt x="1124690" y="893285"/>
                  </a:cubicBezTo>
                  <a:lnTo>
                    <a:pt x="1048467" y="934851"/>
                  </a:lnTo>
                  <a:lnTo>
                    <a:pt x="1044462" y="1116914"/>
                  </a:lnTo>
                  <a:cubicBezTo>
                    <a:pt x="1041245" y="1253771"/>
                    <a:pt x="1037863" y="1388059"/>
                    <a:pt x="1034958" y="1508746"/>
                  </a:cubicBezTo>
                  <a:lnTo>
                    <a:pt x="1034619" y="1523165"/>
                  </a:lnTo>
                  <a:lnTo>
                    <a:pt x="1127265" y="1462971"/>
                  </a:lnTo>
                  <a:cubicBezTo>
                    <a:pt x="1341365" y="1306735"/>
                    <a:pt x="1520776" y="1053397"/>
                    <a:pt x="1612578" y="743084"/>
                  </a:cubicBezTo>
                  <a:cubicBezTo>
                    <a:pt x="1634960" y="667426"/>
                    <a:pt x="1651074" y="591963"/>
                    <a:pt x="1661255" y="517582"/>
                  </a:cubicBezTo>
                  <a:lnTo>
                    <a:pt x="1667576" y="411635"/>
                  </a:lnTo>
                  <a:cubicBezTo>
                    <a:pt x="1668167" y="435790"/>
                    <a:pt x="1668757" y="459946"/>
                    <a:pt x="1669348" y="484101"/>
                  </a:cubicBezTo>
                  <a:cubicBezTo>
                    <a:pt x="1665586" y="558591"/>
                    <a:pt x="1656155" y="634597"/>
                    <a:pt x="1640657" y="711266"/>
                  </a:cubicBezTo>
                  <a:cubicBezTo>
                    <a:pt x="1563165" y="1094610"/>
                    <a:pt x="1352361" y="1403788"/>
                    <a:pt x="1095304" y="1559559"/>
                  </a:cubicBezTo>
                  <a:lnTo>
                    <a:pt x="1032978" y="1592979"/>
                  </a:lnTo>
                  <a:lnTo>
                    <a:pt x="1032237" y="1624490"/>
                  </a:lnTo>
                  <a:cubicBezTo>
                    <a:pt x="1030560" y="1698087"/>
                    <a:pt x="1029190" y="1764004"/>
                    <a:pt x="1028317" y="1818974"/>
                  </a:cubicBezTo>
                  <a:lnTo>
                    <a:pt x="1025845" y="1948960"/>
                  </a:lnTo>
                  <a:lnTo>
                    <a:pt x="1138745" y="1925414"/>
                  </a:lnTo>
                  <a:cubicBezTo>
                    <a:pt x="1257254" y="1894955"/>
                    <a:pt x="1377771" y="1846668"/>
                    <a:pt x="1494733" y="1780066"/>
                  </a:cubicBezTo>
                  <a:cubicBezTo>
                    <a:pt x="1869009" y="1566941"/>
                    <a:pt x="2100579" y="1226805"/>
                    <a:pt x="2110115" y="924549"/>
                  </a:cubicBezTo>
                  <a:cubicBezTo>
                    <a:pt x="2109493" y="904251"/>
                    <a:pt x="2108872" y="883953"/>
                    <a:pt x="2108250" y="863655"/>
                  </a:cubicBezTo>
                  <a:lnTo>
                    <a:pt x="2113662" y="896883"/>
                  </a:lnTo>
                  <a:cubicBezTo>
                    <a:pt x="2144018" y="1216247"/>
                    <a:pt x="1906034" y="1596194"/>
                    <a:pt x="1500568" y="1827080"/>
                  </a:cubicBezTo>
                  <a:cubicBezTo>
                    <a:pt x="1344619" y="1915882"/>
                    <a:pt x="1182349" y="1972126"/>
                    <a:pt x="1026946" y="1996961"/>
                  </a:cubicBezTo>
                  <a:lnTo>
                    <a:pt x="1024790" y="1997221"/>
                  </a:lnTo>
                  <a:cubicBezTo>
                    <a:pt x="1023832" y="2035482"/>
                    <a:pt x="1022875" y="2073743"/>
                    <a:pt x="1021917" y="2112004"/>
                  </a:cubicBezTo>
                  <a:cubicBezTo>
                    <a:pt x="1014702" y="2371580"/>
                    <a:pt x="1006090" y="2540801"/>
                    <a:pt x="1005495" y="2709766"/>
                  </a:cubicBezTo>
                  <a:cubicBezTo>
                    <a:pt x="1004701" y="2935053"/>
                    <a:pt x="1006246" y="3134182"/>
                    <a:pt x="1023552" y="3170694"/>
                  </a:cubicBezTo>
                  <a:cubicBezTo>
                    <a:pt x="1043412" y="3205965"/>
                    <a:pt x="992639" y="3221234"/>
                    <a:pt x="975981" y="3224117"/>
                  </a:cubicBezTo>
                  <a:cubicBezTo>
                    <a:pt x="959322" y="3227001"/>
                    <a:pt x="932174" y="3267371"/>
                    <a:pt x="923600" y="3187995"/>
                  </a:cubicBezTo>
                  <a:cubicBezTo>
                    <a:pt x="915025" y="3108620"/>
                    <a:pt x="913339" y="2976321"/>
                    <a:pt x="924534" y="2747867"/>
                  </a:cubicBezTo>
                  <a:cubicBezTo>
                    <a:pt x="930131" y="2633640"/>
                    <a:pt x="942101" y="2507017"/>
                    <a:pt x="954965" y="2355938"/>
                  </a:cubicBezTo>
                  <a:lnTo>
                    <a:pt x="971114" y="2149526"/>
                  </a:lnTo>
                  <a:lnTo>
                    <a:pt x="956040" y="2144623"/>
                  </a:lnTo>
                  <a:cubicBezTo>
                    <a:pt x="815612" y="2093777"/>
                    <a:pt x="669977" y="2015226"/>
                    <a:pt x="531159" y="1910549"/>
                  </a:cubicBezTo>
                  <a:cubicBezTo>
                    <a:pt x="170232" y="1638388"/>
                    <a:pt x="-33561" y="1273348"/>
                    <a:pt x="4544" y="1010972"/>
                  </a:cubicBezTo>
                  <a:lnTo>
                    <a:pt x="10557" y="984108"/>
                  </a:lnTo>
                  <a:lnTo>
                    <a:pt x="6857" y="1034894"/>
                  </a:lnTo>
                  <a:cubicBezTo>
                    <a:pt x="5573" y="1290598"/>
                    <a:pt x="204847" y="1620962"/>
                    <a:pt x="538010" y="1872188"/>
                  </a:cubicBezTo>
                  <a:cubicBezTo>
                    <a:pt x="676828" y="1976865"/>
                    <a:pt x="822463" y="2055416"/>
                    <a:pt x="962892" y="2106262"/>
                  </a:cubicBezTo>
                  <a:lnTo>
                    <a:pt x="974211" y="2109943"/>
                  </a:lnTo>
                  <a:cubicBezTo>
                    <a:pt x="974223" y="2109785"/>
                    <a:pt x="974236" y="2109628"/>
                    <a:pt x="974248" y="2109470"/>
                  </a:cubicBezTo>
                  <a:cubicBezTo>
                    <a:pt x="977346" y="2064832"/>
                    <a:pt x="980328" y="2018289"/>
                    <a:pt x="983110" y="1969651"/>
                  </a:cubicBezTo>
                  <a:lnTo>
                    <a:pt x="989081" y="1850813"/>
                  </a:lnTo>
                  <a:lnTo>
                    <a:pt x="928009" y="1814317"/>
                  </a:lnTo>
                  <a:cubicBezTo>
                    <a:pt x="666981" y="1638902"/>
                    <a:pt x="449452" y="1296458"/>
                    <a:pt x="364334" y="875382"/>
                  </a:cubicBezTo>
                  <a:cubicBezTo>
                    <a:pt x="347310" y="791167"/>
                    <a:pt x="336389" y="707793"/>
                    <a:pt x="331189" y="626187"/>
                  </a:cubicBezTo>
                  <a:lnTo>
                    <a:pt x="331582" y="546902"/>
                  </a:lnTo>
                  <a:lnTo>
                    <a:pt x="339953" y="662988"/>
                  </a:lnTo>
                  <a:cubicBezTo>
                    <a:pt x="351595" y="744598"/>
                    <a:pt x="369214" y="827505"/>
                    <a:pt x="393129" y="910745"/>
                  </a:cubicBezTo>
                  <a:cubicBezTo>
                    <a:pt x="505230" y="1300931"/>
                    <a:pt x="730779" y="1611850"/>
                    <a:pt x="989331" y="1776430"/>
                  </a:cubicBezTo>
                  <a:lnTo>
                    <a:pt x="997906" y="1643312"/>
                  </a:lnTo>
                  <a:cubicBezTo>
                    <a:pt x="1002795" y="1518308"/>
                    <a:pt x="1007861" y="1377064"/>
                    <a:pt x="1012613" y="1230525"/>
                  </a:cubicBezTo>
                  <a:cubicBezTo>
                    <a:pt x="1013000" y="1217936"/>
                    <a:pt x="1013386" y="1205347"/>
                    <a:pt x="1013773" y="1192758"/>
                  </a:cubicBezTo>
                  <a:lnTo>
                    <a:pt x="947490" y="1138701"/>
                  </a:lnTo>
                  <a:cubicBezTo>
                    <a:pt x="785826" y="982213"/>
                    <a:pt x="677836" y="699014"/>
                    <a:pt x="677836" y="375633"/>
                  </a:cubicBezTo>
                  <a:cubicBezTo>
                    <a:pt x="677836" y="314036"/>
                    <a:pt x="681754" y="253898"/>
                    <a:pt x="689215" y="195816"/>
                  </a:cubicBezTo>
                  <a:lnTo>
                    <a:pt x="701086" y="134893"/>
                  </a:lnTo>
                  <a:lnTo>
                    <a:pt x="690536" y="307681"/>
                  </a:lnTo>
                  <a:cubicBezTo>
                    <a:pt x="690536" y="626881"/>
                    <a:pt x="788486" y="908307"/>
                    <a:pt x="937466" y="1074489"/>
                  </a:cubicBezTo>
                  <a:lnTo>
                    <a:pt x="1015264" y="1144211"/>
                  </a:lnTo>
                  <a:lnTo>
                    <a:pt x="1019443" y="1008113"/>
                  </a:lnTo>
                  <a:cubicBezTo>
                    <a:pt x="1025915" y="784466"/>
                    <a:pt x="1031125" y="561218"/>
                    <a:pt x="1033413" y="375309"/>
                  </a:cubicBezTo>
                  <a:cubicBezTo>
                    <a:pt x="1033502" y="363120"/>
                    <a:pt x="1033590" y="350930"/>
                    <a:pt x="1033679" y="338741"/>
                  </a:cubicBezTo>
                  <a:lnTo>
                    <a:pt x="995319" y="304310"/>
                  </a:lnTo>
                  <a:cubicBezTo>
                    <a:pt x="956242" y="263240"/>
                    <a:pt x="923357" y="215562"/>
                    <a:pt x="898485" y="161857"/>
                  </a:cubicBezTo>
                  <a:cubicBezTo>
                    <a:pt x="881904" y="126055"/>
                    <a:pt x="869670" y="89266"/>
                    <a:pt x="861564" y="52020"/>
                  </a:cubicBezTo>
                  <a:lnTo>
                    <a:pt x="857144" y="11060"/>
                  </a:lnTo>
                  <a:lnTo>
                    <a:pt x="893010" y="116424"/>
                  </a:lnTo>
                  <a:cubicBezTo>
                    <a:pt x="914492" y="162809"/>
                    <a:pt x="941516" y="204958"/>
                    <a:pt x="973016" y="242515"/>
                  </a:cubicBezTo>
                  <a:lnTo>
                    <a:pt x="1033971" y="298710"/>
                  </a:lnTo>
                  <a:cubicBezTo>
                    <a:pt x="1034203" y="266878"/>
                    <a:pt x="1034434" y="235046"/>
                    <a:pt x="1034666" y="203214"/>
                  </a:cubicBezTo>
                  <a:lnTo>
                    <a:pt x="1033898" y="34321"/>
                  </a:lnTo>
                  <a:lnTo>
                    <a:pt x="1047395" y="71193"/>
                  </a:lnTo>
                  <a:cubicBezTo>
                    <a:pt x="1054070" y="113104"/>
                    <a:pt x="1056651" y="215811"/>
                    <a:pt x="1056659" y="353168"/>
                  </a:cubicBezTo>
                  <a:cubicBezTo>
                    <a:pt x="1056512" y="388717"/>
                    <a:pt x="1056364" y="424266"/>
                    <a:pt x="1056217" y="459815"/>
                  </a:cubicBezTo>
                  <a:lnTo>
                    <a:pt x="1079072" y="435918"/>
                  </a:lnTo>
                  <a:cubicBezTo>
                    <a:pt x="1144660" y="349364"/>
                    <a:pt x="1192615" y="244908"/>
                    <a:pt x="1215167" y="128382"/>
                  </a:cubicBezTo>
                  <a:lnTo>
                    <a:pt x="1228062" y="0"/>
                  </a:lnTo>
                  <a:close/>
                </a:path>
              </a:pathLst>
            </a:custGeom>
            <a:gradFill>
              <a:gsLst>
                <a:gs pos="50000">
                  <a:srgbClr val="800000"/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BC26388-835E-428C-BFF0-8B0FE18EB1E9}"/>
              </a:ext>
            </a:extLst>
          </p:cNvPr>
          <p:cNvGrpSpPr/>
          <p:nvPr/>
        </p:nvGrpSpPr>
        <p:grpSpPr>
          <a:xfrm>
            <a:off x="6789686" y="4112202"/>
            <a:ext cx="2260393" cy="2239132"/>
            <a:chOff x="6789686" y="4112202"/>
            <a:chExt cx="2260393" cy="223913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4578922-BDA0-4615-B406-508F2739BD28}"/>
                </a:ext>
              </a:extLst>
            </p:cNvPr>
            <p:cNvGrpSpPr/>
            <p:nvPr/>
          </p:nvGrpSpPr>
          <p:grpSpPr>
            <a:xfrm>
              <a:off x="6789686" y="4367801"/>
              <a:ext cx="2260393" cy="1704920"/>
              <a:chOff x="6789686" y="4328910"/>
              <a:chExt cx="2260393" cy="1704920"/>
            </a:xfrm>
          </p:grpSpPr>
          <p:sp>
            <p:nvSpPr>
              <p:cNvPr id="54" name="楕円 1020">
                <a:extLst>
                  <a:ext uri="{FF2B5EF4-FFF2-40B4-BE49-F238E27FC236}">
                    <a16:creationId xmlns:a16="http://schemas.microsoft.com/office/drawing/2014/main" id="{6C997976-46E8-4273-92DA-7FF2BF2D7C48}"/>
                  </a:ext>
                </a:extLst>
              </p:cNvPr>
              <p:cNvSpPr/>
              <p:nvPr/>
            </p:nvSpPr>
            <p:spPr>
              <a:xfrm>
                <a:off x="6894633" y="4730755"/>
                <a:ext cx="2050499" cy="130307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04439B9-C758-41D6-ADA9-88238DC2D038}"/>
                  </a:ext>
                </a:extLst>
              </p:cNvPr>
              <p:cNvSpPr/>
              <p:nvPr/>
            </p:nvSpPr>
            <p:spPr>
              <a:xfrm>
                <a:off x="6789686" y="4328910"/>
                <a:ext cx="2260393" cy="1637465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20000"/>
                      <a:lumOff val="80000"/>
                    </a:schemeClr>
                  </a:gs>
                  <a:gs pos="5842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6512637-3BB4-4310-9C7D-F600B31AA4C8}"/>
                </a:ext>
              </a:extLst>
            </p:cNvPr>
            <p:cNvGrpSpPr/>
            <p:nvPr/>
          </p:nvGrpSpPr>
          <p:grpSpPr>
            <a:xfrm rot="1775593">
              <a:off x="7163157" y="4112202"/>
              <a:ext cx="1314849" cy="2239132"/>
              <a:chOff x="4386994" y="1153915"/>
              <a:chExt cx="2108052" cy="2549059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031739FF-5598-47F2-A342-DF0E9D964968}"/>
                  </a:ext>
                </a:extLst>
              </p:cNvPr>
              <p:cNvGrpSpPr/>
              <p:nvPr/>
            </p:nvGrpSpPr>
            <p:grpSpPr>
              <a:xfrm rot="670181">
                <a:off x="4386994" y="1153915"/>
                <a:ext cx="1348625" cy="2251958"/>
                <a:chOff x="1785867" y="1968503"/>
                <a:chExt cx="2820683" cy="3802167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98D6AC5B-A7CE-480F-92EA-4598039F367A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E635CF0-B56D-4D47-880F-CB1A644A51EE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8F9E4A8-D08E-4D74-A64A-C41495F8A48D}"/>
                  </a:ext>
                </a:extLst>
              </p:cNvPr>
              <p:cNvGrpSpPr/>
              <p:nvPr/>
            </p:nvGrpSpPr>
            <p:grpSpPr>
              <a:xfrm rot="2499807" flipH="1">
                <a:off x="5041185" y="1237057"/>
                <a:ext cx="1453861" cy="2465917"/>
                <a:chOff x="1785867" y="1968503"/>
                <a:chExt cx="2820683" cy="380216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3AAD710-4FF6-4923-8A60-ECD1F980202D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AD8F28D-95B1-473F-A5F5-62EBE3A346A5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D6DA20C-5AB1-44AB-804C-DF79CD2E5202}"/>
                  </a:ext>
                </a:extLst>
              </p:cNvPr>
              <p:cNvGrpSpPr/>
              <p:nvPr/>
            </p:nvGrpSpPr>
            <p:grpSpPr>
              <a:xfrm rot="1800000">
                <a:off x="4560730" y="1386207"/>
                <a:ext cx="1670642" cy="2251958"/>
                <a:chOff x="1785867" y="1968503"/>
                <a:chExt cx="2820683" cy="3802167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F13664F-081C-42C4-BFA7-0DE09A3BC4E9}"/>
                    </a:ext>
                  </a:extLst>
                </p:cNvPr>
                <p:cNvSpPr/>
                <p:nvPr/>
              </p:nvSpPr>
              <p:spPr>
                <a:xfrm>
                  <a:off x="1785867" y="1968503"/>
                  <a:ext cx="2820683" cy="2896413"/>
                </a:xfrm>
                <a:custGeom>
                  <a:avLst/>
                  <a:gdLst>
                    <a:gd name="connsiteX0" fmla="*/ 1383150 w 2994878"/>
                    <a:gd name="connsiteY0" fmla="*/ 0 h 3199279"/>
                    <a:gd name="connsiteX1" fmla="*/ 1569648 w 2994878"/>
                    <a:gd name="connsiteY1" fmla="*/ 281539 h 3199279"/>
                    <a:gd name="connsiteX2" fmla="*/ 1623746 w 2994878"/>
                    <a:gd name="connsiteY2" fmla="*/ 444928 h 3199279"/>
                    <a:gd name="connsiteX3" fmla="*/ 1716937 w 2994878"/>
                    <a:gd name="connsiteY3" fmla="*/ 383574 h 3199279"/>
                    <a:gd name="connsiteX4" fmla="*/ 1741503 w 2994878"/>
                    <a:gd name="connsiteY4" fmla="*/ 484485 h 3199279"/>
                    <a:gd name="connsiteX5" fmla="*/ 1750088 w 2994878"/>
                    <a:gd name="connsiteY5" fmla="*/ 570304 h 3199279"/>
                    <a:gd name="connsiteX6" fmla="*/ 1849546 w 2994878"/>
                    <a:gd name="connsiteY6" fmla="*/ 507081 h 3199279"/>
                    <a:gd name="connsiteX7" fmla="*/ 1875854 w 2994878"/>
                    <a:gd name="connsiteY7" fmla="*/ 616646 h 3199279"/>
                    <a:gd name="connsiteX8" fmla="*/ 1882735 w 2994878"/>
                    <a:gd name="connsiteY8" fmla="*/ 693098 h 3199279"/>
                    <a:gd name="connsiteX9" fmla="*/ 1970814 w 2994878"/>
                    <a:gd name="connsiteY9" fmla="*/ 644478 h 3199279"/>
                    <a:gd name="connsiteX10" fmla="*/ 1994610 w 2994878"/>
                    <a:gd name="connsiteY10" fmla="*/ 754840 h 3199279"/>
                    <a:gd name="connsiteX11" fmla="*/ 1994969 w 2994878"/>
                    <a:gd name="connsiteY11" fmla="*/ 771086 h 3199279"/>
                    <a:gd name="connsiteX12" fmla="*/ 2051775 w 2994878"/>
                    <a:gd name="connsiteY12" fmla="*/ 739727 h 3199279"/>
                    <a:gd name="connsiteX13" fmla="*/ 2075573 w 2994878"/>
                    <a:gd name="connsiteY13" fmla="*/ 850090 h 3199279"/>
                    <a:gd name="connsiteX14" fmla="*/ 2076465 w 2994878"/>
                    <a:gd name="connsiteY14" fmla="*/ 890521 h 3199279"/>
                    <a:gd name="connsiteX15" fmla="*/ 2168458 w 2994878"/>
                    <a:gd name="connsiteY15" fmla="*/ 839740 h 3199279"/>
                    <a:gd name="connsiteX16" fmla="*/ 2192254 w 2994878"/>
                    <a:gd name="connsiteY16" fmla="*/ 950103 h 3199279"/>
                    <a:gd name="connsiteX17" fmla="*/ 2193054 w 2994878"/>
                    <a:gd name="connsiteY17" fmla="*/ 986319 h 3199279"/>
                    <a:gd name="connsiteX18" fmla="*/ 2294664 w 2994878"/>
                    <a:gd name="connsiteY18" fmla="*/ 930229 h 3199279"/>
                    <a:gd name="connsiteX19" fmla="*/ 2318460 w 2994878"/>
                    <a:gd name="connsiteY19" fmla="*/ 1040592 h 3199279"/>
                    <a:gd name="connsiteX20" fmla="*/ 2319458 w 2994878"/>
                    <a:gd name="connsiteY20" fmla="*/ 1085800 h 3199279"/>
                    <a:gd name="connsiteX21" fmla="*/ 2419306 w 2994878"/>
                    <a:gd name="connsiteY21" fmla="*/ 1038269 h 3199279"/>
                    <a:gd name="connsiteX22" fmla="*/ 2435346 w 2994878"/>
                    <a:gd name="connsiteY22" fmla="*/ 1149941 h 3199279"/>
                    <a:gd name="connsiteX23" fmla="*/ 2433684 w 2994878"/>
                    <a:gd name="connsiteY23" fmla="*/ 1200704 h 3199279"/>
                    <a:gd name="connsiteX24" fmla="*/ 2509794 w 2994878"/>
                    <a:gd name="connsiteY24" fmla="*/ 1164474 h 3199279"/>
                    <a:gd name="connsiteX25" fmla="*/ 2525833 w 2994878"/>
                    <a:gd name="connsiteY25" fmla="*/ 1276145 h 3199279"/>
                    <a:gd name="connsiteX26" fmla="*/ 2525244 w 2994878"/>
                    <a:gd name="connsiteY26" fmla="*/ 1294122 h 3199279"/>
                    <a:gd name="connsiteX27" fmla="*/ 2585640 w 2994878"/>
                    <a:gd name="connsiteY27" fmla="*/ 1267545 h 3199279"/>
                    <a:gd name="connsiteX28" fmla="*/ 2598048 w 2994878"/>
                    <a:gd name="connsiteY28" fmla="*/ 1363688 h 3199279"/>
                    <a:gd name="connsiteX29" fmla="*/ 2595008 w 2994878"/>
                    <a:gd name="connsiteY29" fmla="*/ 1404874 h 3199279"/>
                    <a:gd name="connsiteX30" fmla="*/ 2668982 w 2994878"/>
                    <a:gd name="connsiteY30" fmla="*/ 1372319 h 3199279"/>
                    <a:gd name="connsiteX31" fmla="*/ 2681392 w 2994878"/>
                    <a:gd name="connsiteY31" fmla="*/ 1468462 h 3199279"/>
                    <a:gd name="connsiteX32" fmla="*/ 2677675 w 2994878"/>
                    <a:gd name="connsiteY32" fmla="*/ 1518801 h 3199279"/>
                    <a:gd name="connsiteX33" fmla="*/ 2723752 w 2994878"/>
                    <a:gd name="connsiteY33" fmla="*/ 1498524 h 3199279"/>
                    <a:gd name="connsiteX34" fmla="*/ 2736162 w 2994878"/>
                    <a:gd name="connsiteY34" fmla="*/ 1594667 h 3199279"/>
                    <a:gd name="connsiteX35" fmla="*/ 2731435 w 2994878"/>
                    <a:gd name="connsiteY35" fmla="*/ 1658689 h 3199279"/>
                    <a:gd name="connsiteX36" fmla="*/ 2793404 w 2994878"/>
                    <a:gd name="connsiteY36" fmla="*/ 1634128 h 3199279"/>
                    <a:gd name="connsiteX37" fmla="*/ 2803356 w 2994878"/>
                    <a:gd name="connsiteY37" fmla="*/ 1730847 h 3199279"/>
                    <a:gd name="connsiteX38" fmla="*/ 2796140 w 2994878"/>
                    <a:gd name="connsiteY38" fmla="*/ 1780156 h 3199279"/>
                    <a:gd name="connsiteX39" fmla="*/ 2856425 w 2994878"/>
                    <a:gd name="connsiteY39" fmla="*/ 1763360 h 3199279"/>
                    <a:gd name="connsiteX40" fmla="*/ 2856126 w 2994878"/>
                    <a:gd name="connsiteY40" fmla="*/ 1860587 h 3199279"/>
                    <a:gd name="connsiteX41" fmla="*/ 2848934 w 2994878"/>
                    <a:gd name="connsiteY41" fmla="*/ 1888645 h 3199279"/>
                    <a:gd name="connsiteX42" fmla="*/ 2896908 w 2994878"/>
                    <a:gd name="connsiteY42" fmla="*/ 1875280 h 3199279"/>
                    <a:gd name="connsiteX43" fmla="*/ 2872637 w 2994878"/>
                    <a:gd name="connsiteY43" fmla="*/ 2066021 h 3199279"/>
                    <a:gd name="connsiteX44" fmla="*/ 2871630 w 2994878"/>
                    <a:gd name="connsiteY44" fmla="*/ 2067957 h 3199279"/>
                    <a:gd name="connsiteX45" fmla="*/ 2994878 w 2994878"/>
                    <a:gd name="connsiteY45" fmla="*/ 2060326 h 3199279"/>
                    <a:gd name="connsiteX46" fmla="*/ 2868698 w 2994878"/>
                    <a:gd name="connsiteY46" fmla="*/ 2318019 h 3199279"/>
                    <a:gd name="connsiteX47" fmla="*/ 2807506 w 2994878"/>
                    <a:gd name="connsiteY47" fmla="*/ 2367200 h 3199279"/>
                    <a:gd name="connsiteX48" fmla="*/ 2884552 w 2994878"/>
                    <a:gd name="connsiteY48" fmla="*/ 2374540 h 3199279"/>
                    <a:gd name="connsiteX49" fmla="*/ 2778249 w 2994878"/>
                    <a:gd name="connsiteY49" fmla="*/ 2493393 h 3199279"/>
                    <a:gd name="connsiteX50" fmla="*/ 2755712 w 2994878"/>
                    <a:gd name="connsiteY50" fmla="*/ 2501967 h 3199279"/>
                    <a:gd name="connsiteX51" fmla="*/ 2817877 w 2994878"/>
                    <a:gd name="connsiteY51" fmla="*/ 2507889 h 3199279"/>
                    <a:gd name="connsiteX52" fmla="*/ 2762826 w 2994878"/>
                    <a:gd name="connsiteY52" fmla="*/ 2594299 h 3199279"/>
                    <a:gd name="connsiteX53" fmla="*/ 2723319 w 2994878"/>
                    <a:gd name="connsiteY53" fmla="*/ 2619307 h 3199279"/>
                    <a:gd name="connsiteX54" fmla="*/ 2752355 w 2994878"/>
                    <a:gd name="connsiteY54" fmla="*/ 2624990 h 3199279"/>
                    <a:gd name="connsiteX55" fmla="*/ 2647783 w 2994878"/>
                    <a:gd name="connsiteY55" fmla="*/ 2698929 h 3199279"/>
                    <a:gd name="connsiteX56" fmla="*/ 2607511 w 2994878"/>
                    <a:gd name="connsiteY56" fmla="*/ 2705305 h 3199279"/>
                    <a:gd name="connsiteX57" fmla="*/ 2659487 w 2994878"/>
                    <a:gd name="connsiteY57" fmla="*/ 2715477 h 3199279"/>
                    <a:gd name="connsiteX58" fmla="*/ 2554916 w 2994878"/>
                    <a:gd name="connsiteY58" fmla="*/ 2789415 h 3199279"/>
                    <a:gd name="connsiteX59" fmla="*/ 2537166 w 2994878"/>
                    <a:gd name="connsiteY59" fmla="*/ 2792226 h 3199279"/>
                    <a:gd name="connsiteX60" fmla="*/ 2595194 w 2994878"/>
                    <a:gd name="connsiteY60" fmla="*/ 2803582 h 3199279"/>
                    <a:gd name="connsiteX61" fmla="*/ 2353333 w 2994878"/>
                    <a:gd name="connsiteY61" fmla="*/ 2889923 h 3199279"/>
                    <a:gd name="connsiteX62" fmla="*/ 2278336 w 2994878"/>
                    <a:gd name="connsiteY62" fmla="*/ 2885011 h 3199279"/>
                    <a:gd name="connsiteX63" fmla="*/ 2287282 w 2994878"/>
                    <a:gd name="connsiteY63" fmla="*/ 2904568 h 3199279"/>
                    <a:gd name="connsiteX64" fmla="*/ 1407942 w 2994878"/>
                    <a:gd name="connsiteY64" fmla="*/ 3199279 h 3199279"/>
                    <a:gd name="connsiteX65" fmla="*/ 1400408 w 2994878"/>
                    <a:gd name="connsiteY65" fmla="*/ 3197204 h 3199279"/>
                    <a:gd name="connsiteX66" fmla="*/ 485459 w 2994878"/>
                    <a:gd name="connsiteY66" fmla="*/ 2952044 h 3199279"/>
                    <a:gd name="connsiteX67" fmla="*/ 485458 w 2994878"/>
                    <a:gd name="connsiteY67" fmla="*/ 2952044 h 3199279"/>
                    <a:gd name="connsiteX68" fmla="*/ 512498 w 2994878"/>
                    <a:gd name="connsiteY68" fmla="*/ 2878827 h 3199279"/>
                    <a:gd name="connsiteX69" fmla="*/ 504256 w 2994878"/>
                    <a:gd name="connsiteY69" fmla="*/ 2877522 h 3199279"/>
                    <a:gd name="connsiteX70" fmla="*/ 399684 w 2994878"/>
                    <a:gd name="connsiteY70" fmla="*/ 2803582 h 3199279"/>
                    <a:gd name="connsiteX71" fmla="*/ 457713 w 2994878"/>
                    <a:gd name="connsiteY71" fmla="*/ 2792225 h 3199279"/>
                    <a:gd name="connsiteX72" fmla="*/ 439962 w 2994878"/>
                    <a:gd name="connsiteY72" fmla="*/ 2789416 h 3199279"/>
                    <a:gd name="connsiteX73" fmla="*/ 335391 w 2994878"/>
                    <a:gd name="connsiteY73" fmla="*/ 2715476 h 3199279"/>
                    <a:gd name="connsiteX74" fmla="*/ 387368 w 2994878"/>
                    <a:gd name="connsiteY74" fmla="*/ 2705305 h 3199279"/>
                    <a:gd name="connsiteX75" fmla="*/ 347094 w 2994878"/>
                    <a:gd name="connsiteY75" fmla="*/ 2698929 h 3199279"/>
                    <a:gd name="connsiteX76" fmla="*/ 242524 w 2994878"/>
                    <a:gd name="connsiteY76" fmla="*/ 2624990 h 3199279"/>
                    <a:gd name="connsiteX77" fmla="*/ 271559 w 2994878"/>
                    <a:gd name="connsiteY77" fmla="*/ 2619307 h 3199279"/>
                    <a:gd name="connsiteX78" fmla="*/ 232051 w 2994878"/>
                    <a:gd name="connsiteY78" fmla="*/ 2594299 h 3199279"/>
                    <a:gd name="connsiteX79" fmla="*/ 177001 w 2994878"/>
                    <a:gd name="connsiteY79" fmla="*/ 2507888 h 3199279"/>
                    <a:gd name="connsiteX80" fmla="*/ 239166 w 2994878"/>
                    <a:gd name="connsiteY80" fmla="*/ 2501968 h 3199279"/>
                    <a:gd name="connsiteX81" fmla="*/ 216629 w 2994878"/>
                    <a:gd name="connsiteY81" fmla="*/ 2493392 h 3199279"/>
                    <a:gd name="connsiteX82" fmla="*/ 110327 w 2994878"/>
                    <a:gd name="connsiteY82" fmla="*/ 2374541 h 3199279"/>
                    <a:gd name="connsiteX83" fmla="*/ 187372 w 2994878"/>
                    <a:gd name="connsiteY83" fmla="*/ 2367201 h 3199279"/>
                    <a:gd name="connsiteX84" fmla="*/ 126180 w 2994878"/>
                    <a:gd name="connsiteY84" fmla="*/ 2318019 h 3199279"/>
                    <a:gd name="connsiteX85" fmla="*/ 0 w 2994878"/>
                    <a:gd name="connsiteY85" fmla="*/ 2060326 h 3199279"/>
                    <a:gd name="connsiteX86" fmla="*/ 123248 w 2994878"/>
                    <a:gd name="connsiteY86" fmla="*/ 2067957 h 3199279"/>
                    <a:gd name="connsiteX87" fmla="*/ 122241 w 2994878"/>
                    <a:gd name="connsiteY87" fmla="*/ 2066020 h 3199279"/>
                    <a:gd name="connsiteX88" fmla="*/ 97971 w 2994878"/>
                    <a:gd name="connsiteY88" fmla="*/ 1875280 h 3199279"/>
                    <a:gd name="connsiteX89" fmla="*/ 145944 w 2994878"/>
                    <a:gd name="connsiteY89" fmla="*/ 1888645 h 3199279"/>
                    <a:gd name="connsiteX90" fmla="*/ 138752 w 2994878"/>
                    <a:gd name="connsiteY90" fmla="*/ 1860588 h 3199279"/>
                    <a:gd name="connsiteX91" fmla="*/ 138453 w 2994878"/>
                    <a:gd name="connsiteY91" fmla="*/ 1763360 h 3199279"/>
                    <a:gd name="connsiteX92" fmla="*/ 198738 w 2994878"/>
                    <a:gd name="connsiteY92" fmla="*/ 1780155 h 3199279"/>
                    <a:gd name="connsiteX93" fmla="*/ 191522 w 2994878"/>
                    <a:gd name="connsiteY93" fmla="*/ 1730847 h 3199279"/>
                    <a:gd name="connsiteX94" fmla="*/ 201475 w 2994878"/>
                    <a:gd name="connsiteY94" fmla="*/ 1634129 h 3199279"/>
                    <a:gd name="connsiteX95" fmla="*/ 263442 w 2994878"/>
                    <a:gd name="connsiteY95" fmla="*/ 1658688 h 3199279"/>
                    <a:gd name="connsiteX96" fmla="*/ 258716 w 2994878"/>
                    <a:gd name="connsiteY96" fmla="*/ 1594667 h 3199279"/>
                    <a:gd name="connsiteX97" fmla="*/ 271126 w 2994878"/>
                    <a:gd name="connsiteY97" fmla="*/ 1498525 h 3199279"/>
                    <a:gd name="connsiteX98" fmla="*/ 317203 w 2994878"/>
                    <a:gd name="connsiteY98" fmla="*/ 1518802 h 3199279"/>
                    <a:gd name="connsiteX99" fmla="*/ 313487 w 2994878"/>
                    <a:gd name="connsiteY99" fmla="*/ 1468462 h 3199279"/>
                    <a:gd name="connsiteX100" fmla="*/ 325895 w 2994878"/>
                    <a:gd name="connsiteY100" fmla="*/ 1372319 h 3199279"/>
                    <a:gd name="connsiteX101" fmla="*/ 399870 w 2994878"/>
                    <a:gd name="connsiteY101" fmla="*/ 1404874 h 3199279"/>
                    <a:gd name="connsiteX102" fmla="*/ 396830 w 2994878"/>
                    <a:gd name="connsiteY102" fmla="*/ 1363687 h 3199279"/>
                    <a:gd name="connsiteX103" fmla="*/ 409239 w 2994878"/>
                    <a:gd name="connsiteY103" fmla="*/ 1267544 h 3199279"/>
                    <a:gd name="connsiteX104" fmla="*/ 469634 w 2994878"/>
                    <a:gd name="connsiteY104" fmla="*/ 1294121 h 3199279"/>
                    <a:gd name="connsiteX105" fmla="*/ 469045 w 2994878"/>
                    <a:gd name="connsiteY105" fmla="*/ 1276146 h 3199279"/>
                    <a:gd name="connsiteX106" fmla="*/ 485084 w 2994878"/>
                    <a:gd name="connsiteY106" fmla="*/ 1164473 h 3199279"/>
                    <a:gd name="connsiteX107" fmla="*/ 561194 w 2994878"/>
                    <a:gd name="connsiteY107" fmla="*/ 1200704 h 3199279"/>
                    <a:gd name="connsiteX108" fmla="*/ 559532 w 2994878"/>
                    <a:gd name="connsiteY108" fmla="*/ 1149941 h 3199279"/>
                    <a:gd name="connsiteX109" fmla="*/ 575572 w 2994878"/>
                    <a:gd name="connsiteY109" fmla="*/ 1038270 h 3199279"/>
                    <a:gd name="connsiteX110" fmla="*/ 675420 w 2994878"/>
                    <a:gd name="connsiteY110" fmla="*/ 1085800 h 3199279"/>
                    <a:gd name="connsiteX111" fmla="*/ 676418 w 2994878"/>
                    <a:gd name="connsiteY111" fmla="*/ 1040592 h 3199279"/>
                    <a:gd name="connsiteX112" fmla="*/ 700215 w 2994878"/>
                    <a:gd name="connsiteY112" fmla="*/ 930229 h 3199279"/>
                    <a:gd name="connsiteX113" fmla="*/ 801823 w 2994878"/>
                    <a:gd name="connsiteY113" fmla="*/ 986320 h 3199279"/>
                    <a:gd name="connsiteX114" fmla="*/ 802624 w 2994878"/>
                    <a:gd name="connsiteY114" fmla="*/ 950103 h 3199279"/>
                    <a:gd name="connsiteX115" fmla="*/ 826420 w 2994878"/>
                    <a:gd name="connsiteY115" fmla="*/ 839741 h 3199279"/>
                    <a:gd name="connsiteX116" fmla="*/ 918413 w 2994878"/>
                    <a:gd name="connsiteY116" fmla="*/ 890521 h 3199279"/>
                    <a:gd name="connsiteX117" fmla="*/ 919306 w 2994878"/>
                    <a:gd name="connsiteY117" fmla="*/ 850090 h 3199279"/>
                    <a:gd name="connsiteX118" fmla="*/ 943103 w 2994878"/>
                    <a:gd name="connsiteY118" fmla="*/ 739727 h 3199279"/>
                    <a:gd name="connsiteX119" fmla="*/ 999910 w 2994878"/>
                    <a:gd name="connsiteY119" fmla="*/ 771086 h 3199279"/>
                    <a:gd name="connsiteX120" fmla="*/ 1000269 w 2994878"/>
                    <a:gd name="connsiteY120" fmla="*/ 754840 h 3199279"/>
                    <a:gd name="connsiteX121" fmla="*/ 1024064 w 2994878"/>
                    <a:gd name="connsiteY121" fmla="*/ 644478 h 3199279"/>
                    <a:gd name="connsiteX122" fmla="*/ 1112142 w 2994878"/>
                    <a:gd name="connsiteY122" fmla="*/ 693098 h 3199279"/>
                    <a:gd name="connsiteX123" fmla="*/ 1119025 w 2994878"/>
                    <a:gd name="connsiteY123" fmla="*/ 616646 h 3199279"/>
                    <a:gd name="connsiteX124" fmla="*/ 1145332 w 2994878"/>
                    <a:gd name="connsiteY124" fmla="*/ 507081 h 3199279"/>
                    <a:gd name="connsiteX125" fmla="*/ 1244790 w 2994878"/>
                    <a:gd name="connsiteY125" fmla="*/ 570304 h 3199279"/>
                    <a:gd name="connsiteX126" fmla="*/ 1253375 w 2994878"/>
                    <a:gd name="connsiteY126" fmla="*/ 484484 h 3199279"/>
                    <a:gd name="connsiteX127" fmla="*/ 1277941 w 2994878"/>
                    <a:gd name="connsiteY127" fmla="*/ 383574 h 3199279"/>
                    <a:gd name="connsiteX128" fmla="*/ 1360269 w 2994878"/>
                    <a:gd name="connsiteY128" fmla="*/ 437776 h 3199279"/>
                    <a:gd name="connsiteX129" fmla="*/ 1361621 w 2994878"/>
                    <a:gd name="connsiteY129" fmla="*/ 422951 h 3199279"/>
                    <a:gd name="connsiteX130" fmla="*/ 1383150 w 2994878"/>
                    <a:gd name="connsiteY130" fmla="*/ 2 h 3199279"/>
                    <a:gd name="connsiteX0" fmla="*/ 1383150 w 2994878"/>
                    <a:gd name="connsiteY0" fmla="*/ 0 h 3343824"/>
                    <a:gd name="connsiteX1" fmla="*/ 1569648 w 2994878"/>
                    <a:gd name="connsiteY1" fmla="*/ 281539 h 3343824"/>
                    <a:gd name="connsiteX2" fmla="*/ 1623746 w 2994878"/>
                    <a:gd name="connsiteY2" fmla="*/ 444928 h 3343824"/>
                    <a:gd name="connsiteX3" fmla="*/ 1716937 w 2994878"/>
                    <a:gd name="connsiteY3" fmla="*/ 383574 h 3343824"/>
                    <a:gd name="connsiteX4" fmla="*/ 1741503 w 2994878"/>
                    <a:gd name="connsiteY4" fmla="*/ 484485 h 3343824"/>
                    <a:gd name="connsiteX5" fmla="*/ 1750088 w 2994878"/>
                    <a:gd name="connsiteY5" fmla="*/ 570304 h 3343824"/>
                    <a:gd name="connsiteX6" fmla="*/ 1849546 w 2994878"/>
                    <a:gd name="connsiteY6" fmla="*/ 507081 h 3343824"/>
                    <a:gd name="connsiteX7" fmla="*/ 1875854 w 2994878"/>
                    <a:gd name="connsiteY7" fmla="*/ 616646 h 3343824"/>
                    <a:gd name="connsiteX8" fmla="*/ 1882735 w 2994878"/>
                    <a:gd name="connsiteY8" fmla="*/ 693098 h 3343824"/>
                    <a:gd name="connsiteX9" fmla="*/ 1970814 w 2994878"/>
                    <a:gd name="connsiteY9" fmla="*/ 644478 h 3343824"/>
                    <a:gd name="connsiteX10" fmla="*/ 1994610 w 2994878"/>
                    <a:gd name="connsiteY10" fmla="*/ 754840 h 3343824"/>
                    <a:gd name="connsiteX11" fmla="*/ 1994969 w 2994878"/>
                    <a:gd name="connsiteY11" fmla="*/ 771086 h 3343824"/>
                    <a:gd name="connsiteX12" fmla="*/ 2051775 w 2994878"/>
                    <a:gd name="connsiteY12" fmla="*/ 739727 h 3343824"/>
                    <a:gd name="connsiteX13" fmla="*/ 2075573 w 2994878"/>
                    <a:gd name="connsiteY13" fmla="*/ 850090 h 3343824"/>
                    <a:gd name="connsiteX14" fmla="*/ 2076465 w 2994878"/>
                    <a:gd name="connsiteY14" fmla="*/ 890521 h 3343824"/>
                    <a:gd name="connsiteX15" fmla="*/ 2168458 w 2994878"/>
                    <a:gd name="connsiteY15" fmla="*/ 839740 h 3343824"/>
                    <a:gd name="connsiteX16" fmla="*/ 2192254 w 2994878"/>
                    <a:gd name="connsiteY16" fmla="*/ 950103 h 3343824"/>
                    <a:gd name="connsiteX17" fmla="*/ 2193054 w 2994878"/>
                    <a:gd name="connsiteY17" fmla="*/ 986319 h 3343824"/>
                    <a:gd name="connsiteX18" fmla="*/ 2294664 w 2994878"/>
                    <a:gd name="connsiteY18" fmla="*/ 930229 h 3343824"/>
                    <a:gd name="connsiteX19" fmla="*/ 2318460 w 2994878"/>
                    <a:gd name="connsiteY19" fmla="*/ 1040592 h 3343824"/>
                    <a:gd name="connsiteX20" fmla="*/ 2319458 w 2994878"/>
                    <a:gd name="connsiteY20" fmla="*/ 1085800 h 3343824"/>
                    <a:gd name="connsiteX21" fmla="*/ 2419306 w 2994878"/>
                    <a:gd name="connsiteY21" fmla="*/ 1038269 h 3343824"/>
                    <a:gd name="connsiteX22" fmla="*/ 2435346 w 2994878"/>
                    <a:gd name="connsiteY22" fmla="*/ 1149941 h 3343824"/>
                    <a:gd name="connsiteX23" fmla="*/ 2433684 w 2994878"/>
                    <a:gd name="connsiteY23" fmla="*/ 1200704 h 3343824"/>
                    <a:gd name="connsiteX24" fmla="*/ 2509794 w 2994878"/>
                    <a:gd name="connsiteY24" fmla="*/ 1164474 h 3343824"/>
                    <a:gd name="connsiteX25" fmla="*/ 2525833 w 2994878"/>
                    <a:gd name="connsiteY25" fmla="*/ 1276145 h 3343824"/>
                    <a:gd name="connsiteX26" fmla="*/ 2525244 w 2994878"/>
                    <a:gd name="connsiteY26" fmla="*/ 1294122 h 3343824"/>
                    <a:gd name="connsiteX27" fmla="*/ 2585640 w 2994878"/>
                    <a:gd name="connsiteY27" fmla="*/ 1267545 h 3343824"/>
                    <a:gd name="connsiteX28" fmla="*/ 2598048 w 2994878"/>
                    <a:gd name="connsiteY28" fmla="*/ 1363688 h 3343824"/>
                    <a:gd name="connsiteX29" fmla="*/ 2595008 w 2994878"/>
                    <a:gd name="connsiteY29" fmla="*/ 1404874 h 3343824"/>
                    <a:gd name="connsiteX30" fmla="*/ 2668982 w 2994878"/>
                    <a:gd name="connsiteY30" fmla="*/ 1372319 h 3343824"/>
                    <a:gd name="connsiteX31" fmla="*/ 2681392 w 2994878"/>
                    <a:gd name="connsiteY31" fmla="*/ 1468462 h 3343824"/>
                    <a:gd name="connsiteX32" fmla="*/ 2677675 w 2994878"/>
                    <a:gd name="connsiteY32" fmla="*/ 1518801 h 3343824"/>
                    <a:gd name="connsiteX33" fmla="*/ 2723752 w 2994878"/>
                    <a:gd name="connsiteY33" fmla="*/ 1498524 h 3343824"/>
                    <a:gd name="connsiteX34" fmla="*/ 2736162 w 2994878"/>
                    <a:gd name="connsiteY34" fmla="*/ 1594667 h 3343824"/>
                    <a:gd name="connsiteX35" fmla="*/ 2731435 w 2994878"/>
                    <a:gd name="connsiteY35" fmla="*/ 1658689 h 3343824"/>
                    <a:gd name="connsiteX36" fmla="*/ 2793404 w 2994878"/>
                    <a:gd name="connsiteY36" fmla="*/ 1634128 h 3343824"/>
                    <a:gd name="connsiteX37" fmla="*/ 2803356 w 2994878"/>
                    <a:gd name="connsiteY37" fmla="*/ 1730847 h 3343824"/>
                    <a:gd name="connsiteX38" fmla="*/ 2796140 w 2994878"/>
                    <a:gd name="connsiteY38" fmla="*/ 1780156 h 3343824"/>
                    <a:gd name="connsiteX39" fmla="*/ 2856425 w 2994878"/>
                    <a:gd name="connsiteY39" fmla="*/ 1763360 h 3343824"/>
                    <a:gd name="connsiteX40" fmla="*/ 2856126 w 2994878"/>
                    <a:gd name="connsiteY40" fmla="*/ 1860587 h 3343824"/>
                    <a:gd name="connsiteX41" fmla="*/ 2848934 w 2994878"/>
                    <a:gd name="connsiteY41" fmla="*/ 1888645 h 3343824"/>
                    <a:gd name="connsiteX42" fmla="*/ 2896908 w 2994878"/>
                    <a:gd name="connsiteY42" fmla="*/ 1875280 h 3343824"/>
                    <a:gd name="connsiteX43" fmla="*/ 2872637 w 2994878"/>
                    <a:gd name="connsiteY43" fmla="*/ 2066021 h 3343824"/>
                    <a:gd name="connsiteX44" fmla="*/ 2871630 w 2994878"/>
                    <a:gd name="connsiteY44" fmla="*/ 2067957 h 3343824"/>
                    <a:gd name="connsiteX45" fmla="*/ 2994878 w 2994878"/>
                    <a:gd name="connsiteY45" fmla="*/ 2060326 h 3343824"/>
                    <a:gd name="connsiteX46" fmla="*/ 2868698 w 2994878"/>
                    <a:gd name="connsiteY46" fmla="*/ 2318019 h 3343824"/>
                    <a:gd name="connsiteX47" fmla="*/ 2807506 w 2994878"/>
                    <a:gd name="connsiteY47" fmla="*/ 2367200 h 3343824"/>
                    <a:gd name="connsiteX48" fmla="*/ 2884552 w 2994878"/>
                    <a:gd name="connsiteY48" fmla="*/ 2374540 h 3343824"/>
                    <a:gd name="connsiteX49" fmla="*/ 2778249 w 2994878"/>
                    <a:gd name="connsiteY49" fmla="*/ 2493393 h 3343824"/>
                    <a:gd name="connsiteX50" fmla="*/ 2755712 w 2994878"/>
                    <a:gd name="connsiteY50" fmla="*/ 2501967 h 3343824"/>
                    <a:gd name="connsiteX51" fmla="*/ 2817877 w 2994878"/>
                    <a:gd name="connsiteY51" fmla="*/ 2507889 h 3343824"/>
                    <a:gd name="connsiteX52" fmla="*/ 2762826 w 2994878"/>
                    <a:gd name="connsiteY52" fmla="*/ 2594299 h 3343824"/>
                    <a:gd name="connsiteX53" fmla="*/ 2723319 w 2994878"/>
                    <a:gd name="connsiteY53" fmla="*/ 2619307 h 3343824"/>
                    <a:gd name="connsiteX54" fmla="*/ 2752355 w 2994878"/>
                    <a:gd name="connsiteY54" fmla="*/ 2624990 h 3343824"/>
                    <a:gd name="connsiteX55" fmla="*/ 2647783 w 2994878"/>
                    <a:gd name="connsiteY55" fmla="*/ 2698929 h 3343824"/>
                    <a:gd name="connsiteX56" fmla="*/ 2607511 w 2994878"/>
                    <a:gd name="connsiteY56" fmla="*/ 2705305 h 3343824"/>
                    <a:gd name="connsiteX57" fmla="*/ 2659487 w 2994878"/>
                    <a:gd name="connsiteY57" fmla="*/ 2715477 h 3343824"/>
                    <a:gd name="connsiteX58" fmla="*/ 2554916 w 2994878"/>
                    <a:gd name="connsiteY58" fmla="*/ 2789415 h 3343824"/>
                    <a:gd name="connsiteX59" fmla="*/ 2537166 w 2994878"/>
                    <a:gd name="connsiteY59" fmla="*/ 2792226 h 3343824"/>
                    <a:gd name="connsiteX60" fmla="*/ 2595194 w 2994878"/>
                    <a:gd name="connsiteY60" fmla="*/ 2803582 h 3343824"/>
                    <a:gd name="connsiteX61" fmla="*/ 2353333 w 2994878"/>
                    <a:gd name="connsiteY61" fmla="*/ 2889923 h 3343824"/>
                    <a:gd name="connsiteX62" fmla="*/ 2278336 w 2994878"/>
                    <a:gd name="connsiteY62" fmla="*/ 2885011 h 3343824"/>
                    <a:gd name="connsiteX63" fmla="*/ 2287282 w 2994878"/>
                    <a:gd name="connsiteY63" fmla="*/ 2904568 h 3343824"/>
                    <a:gd name="connsiteX64" fmla="*/ 1407942 w 2994878"/>
                    <a:gd name="connsiteY64" fmla="*/ 3199279 h 3343824"/>
                    <a:gd name="connsiteX65" fmla="*/ 1400408 w 2994878"/>
                    <a:gd name="connsiteY65" fmla="*/ 3343822 h 3343824"/>
                    <a:gd name="connsiteX66" fmla="*/ 485459 w 2994878"/>
                    <a:gd name="connsiteY66" fmla="*/ 2952044 h 3343824"/>
                    <a:gd name="connsiteX67" fmla="*/ 485458 w 2994878"/>
                    <a:gd name="connsiteY67" fmla="*/ 2952044 h 3343824"/>
                    <a:gd name="connsiteX68" fmla="*/ 512498 w 2994878"/>
                    <a:gd name="connsiteY68" fmla="*/ 2878827 h 3343824"/>
                    <a:gd name="connsiteX69" fmla="*/ 504256 w 2994878"/>
                    <a:gd name="connsiteY69" fmla="*/ 2877522 h 3343824"/>
                    <a:gd name="connsiteX70" fmla="*/ 399684 w 2994878"/>
                    <a:gd name="connsiteY70" fmla="*/ 2803582 h 3343824"/>
                    <a:gd name="connsiteX71" fmla="*/ 457713 w 2994878"/>
                    <a:gd name="connsiteY71" fmla="*/ 2792225 h 3343824"/>
                    <a:gd name="connsiteX72" fmla="*/ 439962 w 2994878"/>
                    <a:gd name="connsiteY72" fmla="*/ 2789416 h 3343824"/>
                    <a:gd name="connsiteX73" fmla="*/ 335391 w 2994878"/>
                    <a:gd name="connsiteY73" fmla="*/ 2715476 h 3343824"/>
                    <a:gd name="connsiteX74" fmla="*/ 387368 w 2994878"/>
                    <a:gd name="connsiteY74" fmla="*/ 2705305 h 3343824"/>
                    <a:gd name="connsiteX75" fmla="*/ 347094 w 2994878"/>
                    <a:gd name="connsiteY75" fmla="*/ 2698929 h 3343824"/>
                    <a:gd name="connsiteX76" fmla="*/ 242524 w 2994878"/>
                    <a:gd name="connsiteY76" fmla="*/ 2624990 h 3343824"/>
                    <a:gd name="connsiteX77" fmla="*/ 271559 w 2994878"/>
                    <a:gd name="connsiteY77" fmla="*/ 2619307 h 3343824"/>
                    <a:gd name="connsiteX78" fmla="*/ 232051 w 2994878"/>
                    <a:gd name="connsiteY78" fmla="*/ 2594299 h 3343824"/>
                    <a:gd name="connsiteX79" fmla="*/ 177001 w 2994878"/>
                    <a:gd name="connsiteY79" fmla="*/ 2507888 h 3343824"/>
                    <a:gd name="connsiteX80" fmla="*/ 239166 w 2994878"/>
                    <a:gd name="connsiteY80" fmla="*/ 2501968 h 3343824"/>
                    <a:gd name="connsiteX81" fmla="*/ 216629 w 2994878"/>
                    <a:gd name="connsiteY81" fmla="*/ 2493392 h 3343824"/>
                    <a:gd name="connsiteX82" fmla="*/ 110327 w 2994878"/>
                    <a:gd name="connsiteY82" fmla="*/ 2374541 h 3343824"/>
                    <a:gd name="connsiteX83" fmla="*/ 187372 w 2994878"/>
                    <a:gd name="connsiteY83" fmla="*/ 2367201 h 3343824"/>
                    <a:gd name="connsiteX84" fmla="*/ 126180 w 2994878"/>
                    <a:gd name="connsiteY84" fmla="*/ 2318019 h 3343824"/>
                    <a:gd name="connsiteX85" fmla="*/ 0 w 2994878"/>
                    <a:gd name="connsiteY85" fmla="*/ 2060326 h 3343824"/>
                    <a:gd name="connsiteX86" fmla="*/ 123248 w 2994878"/>
                    <a:gd name="connsiteY86" fmla="*/ 2067957 h 3343824"/>
                    <a:gd name="connsiteX87" fmla="*/ 122241 w 2994878"/>
                    <a:gd name="connsiteY87" fmla="*/ 2066020 h 3343824"/>
                    <a:gd name="connsiteX88" fmla="*/ 97971 w 2994878"/>
                    <a:gd name="connsiteY88" fmla="*/ 1875280 h 3343824"/>
                    <a:gd name="connsiteX89" fmla="*/ 145944 w 2994878"/>
                    <a:gd name="connsiteY89" fmla="*/ 1888645 h 3343824"/>
                    <a:gd name="connsiteX90" fmla="*/ 138752 w 2994878"/>
                    <a:gd name="connsiteY90" fmla="*/ 1860588 h 3343824"/>
                    <a:gd name="connsiteX91" fmla="*/ 138453 w 2994878"/>
                    <a:gd name="connsiteY91" fmla="*/ 1763360 h 3343824"/>
                    <a:gd name="connsiteX92" fmla="*/ 198738 w 2994878"/>
                    <a:gd name="connsiteY92" fmla="*/ 1780155 h 3343824"/>
                    <a:gd name="connsiteX93" fmla="*/ 191522 w 2994878"/>
                    <a:gd name="connsiteY93" fmla="*/ 1730847 h 3343824"/>
                    <a:gd name="connsiteX94" fmla="*/ 201475 w 2994878"/>
                    <a:gd name="connsiteY94" fmla="*/ 1634129 h 3343824"/>
                    <a:gd name="connsiteX95" fmla="*/ 263442 w 2994878"/>
                    <a:gd name="connsiteY95" fmla="*/ 1658688 h 3343824"/>
                    <a:gd name="connsiteX96" fmla="*/ 258716 w 2994878"/>
                    <a:gd name="connsiteY96" fmla="*/ 1594667 h 3343824"/>
                    <a:gd name="connsiteX97" fmla="*/ 271126 w 2994878"/>
                    <a:gd name="connsiteY97" fmla="*/ 1498525 h 3343824"/>
                    <a:gd name="connsiteX98" fmla="*/ 317203 w 2994878"/>
                    <a:gd name="connsiteY98" fmla="*/ 1518802 h 3343824"/>
                    <a:gd name="connsiteX99" fmla="*/ 313487 w 2994878"/>
                    <a:gd name="connsiteY99" fmla="*/ 1468462 h 3343824"/>
                    <a:gd name="connsiteX100" fmla="*/ 325895 w 2994878"/>
                    <a:gd name="connsiteY100" fmla="*/ 1372319 h 3343824"/>
                    <a:gd name="connsiteX101" fmla="*/ 399870 w 2994878"/>
                    <a:gd name="connsiteY101" fmla="*/ 1404874 h 3343824"/>
                    <a:gd name="connsiteX102" fmla="*/ 396830 w 2994878"/>
                    <a:gd name="connsiteY102" fmla="*/ 1363687 h 3343824"/>
                    <a:gd name="connsiteX103" fmla="*/ 409239 w 2994878"/>
                    <a:gd name="connsiteY103" fmla="*/ 1267544 h 3343824"/>
                    <a:gd name="connsiteX104" fmla="*/ 469634 w 2994878"/>
                    <a:gd name="connsiteY104" fmla="*/ 1294121 h 3343824"/>
                    <a:gd name="connsiteX105" fmla="*/ 469045 w 2994878"/>
                    <a:gd name="connsiteY105" fmla="*/ 1276146 h 3343824"/>
                    <a:gd name="connsiteX106" fmla="*/ 485084 w 2994878"/>
                    <a:gd name="connsiteY106" fmla="*/ 1164473 h 3343824"/>
                    <a:gd name="connsiteX107" fmla="*/ 561194 w 2994878"/>
                    <a:gd name="connsiteY107" fmla="*/ 1200704 h 3343824"/>
                    <a:gd name="connsiteX108" fmla="*/ 559532 w 2994878"/>
                    <a:gd name="connsiteY108" fmla="*/ 1149941 h 3343824"/>
                    <a:gd name="connsiteX109" fmla="*/ 575572 w 2994878"/>
                    <a:gd name="connsiteY109" fmla="*/ 1038270 h 3343824"/>
                    <a:gd name="connsiteX110" fmla="*/ 675420 w 2994878"/>
                    <a:gd name="connsiteY110" fmla="*/ 1085800 h 3343824"/>
                    <a:gd name="connsiteX111" fmla="*/ 676418 w 2994878"/>
                    <a:gd name="connsiteY111" fmla="*/ 1040592 h 3343824"/>
                    <a:gd name="connsiteX112" fmla="*/ 700215 w 2994878"/>
                    <a:gd name="connsiteY112" fmla="*/ 930229 h 3343824"/>
                    <a:gd name="connsiteX113" fmla="*/ 801823 w 2994878"/>
                    <a:gd name="connsiteY113" fmla="*/ 986320 h 3343824"/>
                    <a:gd name="connsiteX114" fmla="*/ 802624 w 2994878"/>
                    <a:gd name="connsiteY114" fmla="*/ 950103 h 3343824"/>
                    <a:gd name="connsiteX115" fmla="*/ 826420 w 2994878"/>
                    <a:gd name="connsiteY115" fmla="*/ 839741 h 3343824"/>
                    <a:gd name="connsiteX116" fmla="*/ 918413 w 2994878"/>
                    <a:gd name="connsiteY116" fmla="*/ 890521 h 3343824"/>
                    <a:gd name="connsiteX117" fmla="*/ 919306 w 2994878"/>
                    <a:gd name="connsiteY117" fmla="*/ 850090 h 3343824"/>
                    <a:gd name="connsiteX118" fmla="*/ 943103 w 2994878"/>
                    <a:gd name="connsiteY118" fmla="*/ 739727 h 3343824"/>
                    <a:gd name="connsiteX119" fmla="*/ 999910 w 2994878"/>
                    <a:gd name="connsiteY119" fmla="*/ 771086 h 3343824"/>
                    <a:gd name="connsiteX120" fmla="*/ 1000269 w 2994878"/>
                    <a:gd name="connsiteY120" fmla="*/ 754840 h 3343824"/>
                    <a:gd name="connsiteX121" fmla="*/ 1024064 w 2994878"/>
                    <a:gd name="connsiteY121" fmla="*/ 644478 h 3343824"/>
                    <a:gd name="connsiteX122" fmla="*/ 1112142 w 2994878"/>
                    <a:gd name="connsiteY122" fmla="*/ 693098 h 3343824"/>
                    <a:gd name="connsiteX123" fmla="*/ 1119025 w 2994878"/>
                    <a:gd name="connsiteY123" fmla="*/ 616646 h 3343824"/>
                    <a:gd name="connsiteX124" fmla="*/ 1145332 w 2994878"/>
                    <a:gd name="connsiteY124" fmla="*/ 507081 h 3343824"/>
                    <a:gd name="connsiteX125" fmla="*/ 1244790 w 2994878"/>
                    <a:gd name="connsiteY125" fmla="*/ 570304 h 3343824"/>
                    <a:gd name="connsiteX126" fmla="*/ 1253375 w 2994878"/>
                    <a:gd name="connsiteY126" fmla="*/ 484484 h 3343824"/>
                    <a:gd name="connsiteX127" fmla="*/ 1277941 w 2994878"/>
                    <a:gd name="connsiteY127" fmla="*/ 383574 h 3343824"/>
                    <a:gd name="connsiteX128" fmla="*/ 1360269 w 2994878"/>
                    <a:gd name="connsiteY128" fmla="*/ 437776 h 3343824"/>
                    <a:gd name="connsiteX129" fmla="*/ 1361621 w 2994878"/>
                    <a:gd name="connsiteY129" fmla="*/ 422951 h 3343824"/>
                    <a:gd name="connsiteX130" fmla="*/ 1383150 w 2994878"/>
                    <a:gd name="connsiteY130" fmla="*/ 2 h 3343824"/>
                    <a:gd name="connsiteX131" fmla="*/ 1383150 w 2994878"/>
                    <a:gd name="connsiteY131" fmla="*/ 0 h 3343824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2287282 w 2994878"/>
                    <a:gd name="connsiteY63" fmla="*/ 2904568 h 3343822"/>
                    <a:gd name="connsiteX64" fmla="*/ 1400408 w 2994878"/>
                    <a:gd name="connsiteY64" fmla="*/ 3343822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485459 w 2994878"/>
                    <a:gd name="connsiteY64" fmla="*/ 2952044 h 3343822"/>
                    <a:gd name="connsiteX65" fmla="*/ 485458 w 2994878"/>
                    <a:gd name="connsiteY65" fmla="*/ 2952044 h 3343822"/>
                    <a:gd name="connsiteX66" fmla="*/ 512498 w 2994878"/>
                    <a:gd name="connsiteY66" fmla="*/ 2878827 h 3343822"/>
                    <a:gd name="connsiteX67" fmla="*/ 504256 w 2994878"/>
                    <a:gd name="connsiteY67" fmla="*/ 2877522 h 3343822"/>
                    <a:gd name="connsiteX68" fmla="*/ 399684 w 2994878"/>
                    <a:gd name="connsiteY68" fmla="*/ 2803582 h 3343822"/>
                    <a:gd name="connsiteX69" fmla="*/ 457713 w 2994878"/>
                    <a:gd name="connsiteY69" fmla="*/ 2792225 h 3343822"/>
                    <a:gd name="connsiteX70" fmla="*/ 439962 w 2994878"/>
                    <a:gd name="connsiteY70" fmla="*/ 2789416 h 3343822"/>
                    <a:gd name="connsiteX71" fmla="*/ 335391 w 2994878"/>
                    <a:gd name="connsiteY71" fmla="*/ 2715476 h 3343822"/>
                    <a:gd name="connsiteX72" fmla="*/ 387368 w 2994878"/>
                    <a:gd name="connsiteY72" fmla="*/ 2705305 h 3343822"/>
                    <a:gd name="connsiteX73" fmla="*/ 347094 w 2994878"/>
                    <a:gd name="connsiteY73" fmla="*/ 2698929 h 3343822"/>
                    <a:gd name="connsiteX74" fmla="*/ 242524 w 2994878"/>
                    <a:gd name="connsiteY74" fmla="*/ 2624990 h 3343822"/>
                    <a:gd name="connsiteX75" fmla="*/ 271559 w 2994878"/>
                    <a:gd name="connsiteY75" fmla="*/ 2619307 h 3343822"/>
                    <a:gd name="connsiteX76" fmla="*/ 232051 w 2994878"/>
                    <a:gd name="connsiteY76" fmla="*/ 2594299 h 3343822"/>
                    <a:gd name="connsiteX77" fmla="*/ 177001 w 2994878"/>
                    <a:gd name="connsiteY77" fmla="*/ 2507888 h 3343822"/>
                    <a:gd name="connsiteX78" fmla="*/ 239166 w 2994878"/>
                    <a:gd name="connsiteY78" fmla="*/ 2501968 h 3343822"/>
                    <a:gd name="connsiteX79" fmla="*/ 216629 w 2994878"/>
                    <a:gd name="connsiteY79" fmla="*/ 2493392 h 3343822"/>
                    <a:gd name="connsiteX80" fmla="*/ 110327 w 2994878"/>
                    <a:gd name="connsiteY80" fmla="*/ 2374541 h 3343822"/>
                    <a:gd name="connsiteX81" fmla="*/ 187372 w 2994878"/>
                    <a:gd name="connsiteY81" fmla="*/ 2367201 h 3343822"/>
                    <a:gd name="connsiteX82" fmla="*/ 126180 w 2994878"/>
                    <a:gd name="connsiteY82" fmla="*/ 2318019 h 3343822"/>
                    <a:gd name="connsiteX83" fmla="*/ 0 w 2994878"/>
                    <a:gd name="connsiteY83" fmla="*/ 2060326 h 3343822"/>
                    <a:gd name="connsiteX84" fmla="*/ 123248 w 2994878"/>
                    <a:gd name="connsiteY84" fmla="*/ 2067957 h 3343822"/>
                    <a:gd name="connsiteX85" fmla="*/ 122241 w 2994878"/>
                    <a:gd name="connsiteY85" fmla="*/ 2066020 h 3343822"/>
                    <a:gd name="connsiteX86" fmla="*/ 97971 w 2994878"/>
                    <a:gd name="connsiteY86" fmla="*/ 1875280 h 3343822"/>
                    <a:gd name="connsiteX87" fmla="*/ 145944 w 2994878"/>
                    <a:gd name="connsiteY87" fmla="*/ 1888645 h 3343822"/>
                    <a:gd name="connsiteX88" fmla="*/ 138752 w 2994878"/>
                    <a:gd name="connsiteY88" fmla="*/ 1860588 h 3343822"/>
                    <a:gd name="connsiteX89" fmla="*/ 138453 w 2994878"/>
                    <a:gd name="connsiteY89" fmla="*/ 1763360 h 3343822"/>
                    <a:gd name="connsiteX90" fmla="*/ 198738 w 2994878"/>
                    <a:gd name="connsiteY90" fmla="*/ 1780155 h 3343822"/>
                    <a:gd name="connsiteX91" fmla="*/ 191522 w 2994878"/>
                    <a:gd name="connsiteY91" fmla="*/ 1730847 h 3343822"/>
                    <a:gd name="connsiteX92" fmla="*/ 201475 w 2994878"/>
                    <a:gd name="connsiteY92" fmla="*/ 1634129 h 3343822"/>
                    <a:gd name="connsiteX93" fmla="*/ 263442 w 2994878"/>
                    <a:gd name="connsiteY93" fmla="*/ 1658688 h 3343822"/>
                    <a:gd name="connsiteX94" fmla="*/ 258716 w 2994878"/>
                    <a:gd name="connsiteY94" fmla="*/ 1594667 h 3343822"/>
                    <a:gd name="connsiteX95" fmla="*/ 271126 w 2994878"/>
                    <a:gd name="connsiteY95" fmla="*/ 1498525 h 3343822"/>
                    <a:gd name="connsiteX96" fmla="*/ 317203 w 2994878"/>
                    <a:gd name="connsiteY96" fmla="*/ 1518802 h 3343822"/>
                    <a:gd name="connsiteX97" fmla="*/ 313487 w 2994878"/>
                    <a:gd name="connsiteY97" fmla="*/ 1468462 h 3343822"/>
                    <a:gd name="connsiteX98" fmla="*/ 325895 w 2994878"/>
                    <a:gd name="connsiteY98" fmla="*/ 1372319 h 3343822"/>
                    <a:gd name="connsiteX99" fmla="*/ 399870 w 2994878"/>
                    <a:gd name="connsiteY99" fmla="*/ 1404874 h 3343822"/>
                    <a:gd name="connsiteX100" fmla="*/ 396830 w 2994878"/>
                    <a:gd name="connsiteY100" fmla="*/ 1363687 h 3343822"/>
                    <a:gd name="connsiteX101" fmla="*/ 409239 w 2994878"/>
                    <a:gd name="connsiteY101" fmla="*/ 1267544 h 3343822"/>
                    <a:gd name="connsiteX102" fmla="*/ 469634 w 2994878"/>
                    <a:gd name="connsiteY102" fmla="*/ 1294121 h 3343822"/>
                    <a:gd name="connsiteX103" fmla="*/ 469045 w 2994878"/>
                    <a:gd name="connsiteY103" fmla="*/ 1276146 h 3343822"/>
                    <a:gd name="connsiteX104" fmla="*/ 485084 w 2994878"/>
                    <a:gd name="connsiteY104" fmla="*/ 1164473 h 3343822"/>
                    <a:gd name="connsiteX105" fmla="*/ 561194 w 2994878"/>
                    <a:gd name="connsiteY105" fmla="*/ 1200704 h 3343822"/>
                    <a:gd name="connsiteX106" fmla="*/ 559532 w 2994878"/>
                    <a:gd name="connsiteY106" fmla="*/ 1149941 h 3343822"/>
                    <a:gd name="connsiteX107" fmla="*/ 575572 w 2994878"/>
                    <a:gd name="connsiteY107" fmla="*/ 1038270 h 3343822"/>
                    <a:gd name="connsiteX108" fmla="*/ 675420 w 2994878"/>
                    <a:gd name="connsiteY108" fmla="*/ 1085800 h 3343822"/>
                    <a:gd name="connsiteX109" fmla="*/ 676418 w 2994878"/>
                    <a:gd name="connsiteY109" fmla="*/ 1040592 h 3343822"/>
                    <a:gd name="connsiteX110" fmla="*/ 700215 w 2994878"/>
                    <a:gd name="connsiteY110" fmla="*/ 930229 h 3343822"/>
                    <a:gd name="connsiteX111" fmla="*/ 801823 w 2994878"/>
                    <a:gd name="connsiteY111" fmla="*/ 986320 h 3343822"/>
                    <a:gd name="connsiteX112" fmla="*/ 802624 w 2994878"/>
                    <a:gd name="connsiteY112" fmla="*/ 950103 h 3343822"/>
                    <a:gd name="connsiteX113" fmla="*/ 826420 w 2994878"/>
                    <a:gd name="connsiteY113" fmla="*/ 839741 h 3343822"/>
                    <a:gd name="connsiteX114" fmla="*/ 918413 w 2994878"/>
                    <a:gd name="connsiteY114" fmla="*/ 890521 h 3343822"/>
                    <a:gd name="connsiteX115" fmla="*/ 919306 w 2994878"/>
                    <a:gd name="connsiteY115" fmla="*/ 850090 h 3343822"/>
                    <a:gd name="connsiteX116" fmla="*/ 943103 w 2994878"/>
                    <a:gd name="connsiteY116" fmla="*/ 739727 h 3343822"/>
                    <a:gd name="connsiteX117" fmla="*/ 999910 w 2994878"/>
                    <a:gd name="connsiteY117" fmla="*/ 771086 h 3343822"/>
                    <a:gd name="connsiteX118" fmla="*/ 1000269 w 2994878"/>
                    <a:gd name="connsiteY118" fmla="*/ 754840 h 3343822"/>
                    <a:gd name="connsiteX119" fmla="*/ 1024064 w 2994878"/>
                    <a:gd name="connsiteY119" fmla="*/ 644478 h 3343822"/>
                    <a:gd name="connsiteX120" fmla="*/ 1112142 w 2994878"/>
                    <a:gd name="connsiteY120" fmla="*/ 693098 h 3343822"/>
                    <a:gd name="connsiteX121" fmla="*/ 1119025 w 2994878"/>
                    <a:gd name="connsiteY121" fmla="*/ 616646 h 3343822"/>
                    <a:gd name="connsiteX122" fmla="*/ 1145332 w 2994878"/>
                    <a:gd name="connsiteY122" fmla="*/ 507081 h 3343822"/>
                    <a:gd name="connsiteX123" fmla="*/ 1244790 w 2994878"/>
                    <a:gd name="connsiteY123" fmla="*/ 570304 h 3343822"/>
                    <a:gd name="connsiteX124" fmla="*/ 1253375 w 2994878"/>
                    <a:gd name="connsiteY124" fmla="*/ 484484 h 3343822"/>
                    <a:gd name="connsiteX125" fmla="*/ 1277941 w 2994878"/>
                    <a:gd name="connsiteY125" fmla="*/ 383574 h 3343822"/>
                    <a:gd name="connsiteX126" fmla="*/ 1360269 w 2994878"/>
                    <a:gd name="connsiteY126" fmla="*/ 437776 h 3343822"/>
                    <a:gd name="connsiteX127" fmla="*/ 1361621 w 2994878"/>
                    <a:gd name="connsiteY127" fmla="*/ 422951 h 3343822"/>
                    <a:gd name="connsiteX128" fmla="*/ 1383150 w 2994878"/>
                    <a:gd name="connsiteY128" fmla="*/ 2 h 3343822"/>
                    <a:gd name="connsiteX129" fmla="*/ 1383150 w 2994878"/>
                    <a:gd name="connsiteY129" fmla="*/ 0 h 334382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686089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472"/>
                    <a:gd name="connsiteX1" fmla="*/ 1569648 w 2994878"/>
                    <a:gd name="connsiteY1" fmla="*/ 281539 h 3344472"/>
                    <a:gd name="connsiteX2" fmla="*/ 1623746 w 2994878"/>
                    <a:gd name="connsiteY2" fmla="*/ 444928 h 3344472"/>
                    <a:gd name="connsiteX3" fmla="*/ 1716937 w 2994878"/>
                    <a:gd name="connsiteY3" fmla="*/ 383574 h 3344472"/>
                    <a:gd name="connsiteX4" fmla="*/ 1741503 w 2994878"/>
                    <a:gd name="connsiteY4" fmla="*/ 484485 h 3344472"/>
                    <a:gd name="connsiteX5" fmla="*/ 1750088 w 2994878"/>
                    <a:gd name="connsiteY5" fmla="*/ 570304 h 3344472"/>
                    <a:gd name="connsiteX6" fmla="*/ 1849546 w 2994878"/>
                    <a:gd name="connsiteY6" fmla="*/ 507081 h 3344472"/>
                    <a:gd name="connsiteX7" fmla="*/ 1875854 w 2994878"/>
                    <a:gd name="connsiteY7" fmla="*/ 616646 h 3344472"/>
                    <a:gd name="connsiteX8" fmla="*/ 1882735 w 2994878"/>
                    <a:gd name="connsiteY8" fmla="*/ 693098 h 3344472"/>
                    <a:gd name="connsiteX9" fmla="*/ 1970814 w 2994878"/>
                    <a:gd name="connsiteY9" fmla="*/ 644478 h 3344472"/>
                    <a:gd name="connsiteX10" fmla="*/ 1994610 w 2994878"/>
                    <a:gd name="connsiteY10" fmla="*/ 754840 h 3344472"/>
                    <a:gd name="connsiteX11" fmla="*/ 1994969 w 2994878"/>
                    <a:gd name="connsiteY11" fmla="*/ 771086 h 3344472"/>
                    <a:gd name="connsiteX12" fmla="*/ 2051775 w 2994878"/>
                    <a:gd name="connsiteY12" fmla="*/ 739727 h 3344472"/>
                    <a:gd name="connsiteX13" fmla="*/ 2075573 w 2994878"/>
                    <a:gd name="connsiteY13" fmla="*/ 850090 h 3344472"/>
                    <a:gd name="connsiteX14" fmla="*/ 2076465 w 2994878"/>
                    <a:gd name="connsiteY14" fmla="*/ 890521 h 3344472"/>
                    <a:gd name="connsiteX15" fmla="*/ 2168458 w 2994878"/>
                    <a:gd name="connsiteY15" fmla="*/ 839740 h 3344472"/>
                    <a:gd name="connsiteX16" fmla="*/ 2192254 w 2994878"/>
                    <a:gd name="connsiteY16" fmla="*/ 950103 h 3344472"/>
                    <a:gd name="connsiteX17" fmla="*/ 2193054 w 2994878"/>
                    <a:gd name="connsiteY17" fmla="*/ 986319 h 3344472"/>
                    <a:gd name="connsiteX18" fmla="*/ 2294664 w 2994878"/>
                    <a:gd name="connsiteY18" fmla="*/ 930229 h 3344472"/>
                    <a:gd name="connsiteX19" fmla="*/ 2318460 w 2994878"/>
                    <a:gd name="connsiteY19" fmla="*/ 1040592 h 3344472"/>
                    <a:gd name="connsiteX20" fmla="*/ 2319458 w 2994878"/>
                    <a:gd name="connsiteY20" fmla="*/ 1085800 h 3344472"/>
                    <a:gd name="connsiteX21" fmla="*/ 2419306 w 2994878"/>
                    <a:gd name="connsiteY21" fmla="*/ 1038269 h 3344472"/>
                    <a:gd name="connsiteX22" fmla="*/ 2435346 w 2994878"/>
                    <a:gd name="connsiteY22" fmla="*/ 1149941 h 3344472"/>
                    <a:gd name="connsiteX23" fmla="*/ 2433684 w 2994878"/>
                    <a:gd name="connsiteY23" fmla="*/ 1200704 h 3344472"/>
                    <a:gd name="connsiteX24" fmla="*/ 2509794 w 2994878"/>
                    <a:gd name="connsiteY24" fmla="*/ 1164474 h 3344472"/>
                    <a:gd name="connsiteX25" fmla="*/ 2525833 w 2994878"/>
                    <a:gd name="connsiteY25" fmla="*/ 1276145 h 3344472"/>
                    <a:gd name="connsiteX26" fmla="*/ 2525244 w 2994878"/>
                    <a:gd name="connsiteY26" fmla="*/ 1294122 h 3344472"/>
                    <a:gd name="connsiteX27" fmla="*/ 2585640 w 2994878"/>
                    <a:gd name="connsiteY27" fmla="*/ 1267545 h 3344472"/>
                    <a:gd name="connsiteX28" fmla="*/ 2598048 w 2994878"/>
                    <a:gd name="connsiteY28" fmla="*/ 1363688 h 3344472"/>
                    <a:gd name="connsiteX29" fmla="*/ 2595008 w 2994878"/>
                    <a:gd name="connsiteY29" fmla="*/ 1404874 h 3344472"/>
                    <a:gd name="connsiteX30" fmla="*/ 2668982 w 2994878"/>
                    <a:gd name="connsiteY30" fmla="*/ 1372319 h 3344472"/>
                    <a:gd name="connsiteX31" fmla="*/ 2681392 w 2994878"/>
                    <a:gd name="connsiteY31" fmla="*/ 1468462 h 3344472"/>
                    <a:gd name="connsiteX32" fmla="*/ 2677675 w 2994878"/>
                    <a:gd name="connsiteY32" fmla="*/ 1518801 h 3344472"/>
                    <a:gd name="connsiteX33" fmla="*/ 2723752 w 2994878"/>
                    <a:gd name="connsiteY33" fmla="*/ 1498524 h 3344472"/>
                    <a:gd name="connsiteX34" fmla="*/ 2736162 w 2994878"/>
                    <a:gd name="connsiteY34" fmla="*/ 1594667 h 3344472"/>
                    <a:gd name="connsiteX35" fmla="*/ 2731435 w 2994878"/>
                    <a:gd name="connsiteY35" fmla="*/ 1658689 h 3344472"/>
                    <a:gd name="connsiteX36" fmla="*/ 2793404 w 2994878"/>
                    <a:gd name="connsiteY36" fmla="*/ 1634128 h 3344472"/>
                    <a:gd name="connsiteX37" fmla="*/ 2803356 w 2994878"/>
                    <a:gd name="connsiteY37" fmla="*/ 1730847 h 3344472"/>
                    <a:gd name="connsiteX38" fmla="*/ 2796140 w 2994878"/>
                    <a:gd name="connsiteY38" fmla="*/ 1780156 h 3344472"/>
                    <a:gd name="connsiteX39" fmla="*/ 2856425 w 2994878"/>
                    <a:gd name="connsiteY39" fmla="*/ 1763360 h 3344472"/>
                    <a:gd name="connsiteX40" fmla="*/ 2856126 w 2994878"/>
                    <a:gd name="connsiteY40" fmla="*/ 1860587 h 3344472"/>
                    <a:gd name="connsiteX41" fmla="*/ 2848934 w 2994878"/>
                    <a:gd name="connsiteY41" fmla="*/ 1888645 h 3344472"/>
                    <a:gd name="connsiteX42" fmla="*/ 2896908 w 2994878"/>
                    <a:gd name="connsiteY42" fmla="*/ 1875280 h 3344472"/>
                    <a:gd name="connsiteX43" fmla="*/ 2872637 w 2994878"/>
                    <a:gd name="connsiteY43" fmla="*/ 2066021 h 3344472"/>
                    <a:gd name="connsiteX44" fmla="*/ 2871630 w 2994878"/>
                    <a:gd name="connsiteY44" fmla="*/ 2067957 h 3344472"/>
                    <a:gd name="connsiteX45" fmla="*/ 2994878 w 2994878"/>
                    <a:gd name="connsiteY45" fmla="*/ 2060326 h 3344472"/>
                    <a:gd name="connsiteX46" fmla="*/ 2868698 w 2994878"/>
                    <a:gd name="connsiteY46" fmla="*/ 2318019 h 3344472"/>
                    <a:gd name="connsiteX47" fmla="*/ 2807506 w 2994878"/>
                    <a:gd name="connsiteY47" fmla="*/ 2367200 h 3344472"/>
                    <a:gd name="connsiteX48" fmla="*/ 2884552 w 2994878"/>
                    <a:gd name="connsiteY48" fmla="*/ 2374540 h 3344472"/>
                    <a:gd name="connsiteX49" fmla="*/ 2778249 w 2994878"/>
                    <a:gd name="connsiteY49" fmla="*/ 2493393 h 3344472"/>
                    <a:gd name="connsiteX50" fmla="*/ 2755712 w 2994878"/>
                    <a:gd name="connsiteY50" fmla="*/ 2501967 h 3344472"/>
                    <a:gd name="connsiteX51" fmla="*/ 2817877 w 2994878"/>
                    <a:gd name="connsiteY51" fmla="*/ 2507889 h 3344472"/>
                    <a:gd name="connsiteX52" fmla="*/ 2762826 w 2994878"/>
                    <a:gd name="connsiteY52" fmla="*/ 2594299 h 3344472"/>
                    <a:gd name="connsiteX53" fmla="*/ 2723319 w 2994878"/>
                    <a:gd name="connsiteY53" fmla="*/ 2619307 h 3344472"/>
                    <a:gd name="connsiteX54" fmla="*/ 2752355 w 2994878"/>
                    <a:gd name="connsiteY54" fmla="*/ 2624990 h 3344472"/>
                    <a:gd name="connsiteX55" fmla="*/ 2647783 w 2994878"/>
                    <a:gd name="connsiteY55" fmla="*/ 2698929 h 3344472"/>
                    <a:gd name="connsiteX56" fmla="*/ 2607511 w 2994878"/>
                    <a:gd name="connsiteY56" fmla="*/ 2705305 h 3344472"/>
                    <a:gd name="connsiteX57" fmla="*/ 2659487 w 2994878"/>
                    <a:gd name="connsiteY57" fmla="*/ 2715477 h 3344472"/>
                    <a:gd name="connsiteX58" fmla="*/ 2554916 w 2994878"/>
                    <a:gd name="connsiteY58" fmla="*/ 2789415 h 3344472"/>
                    <a:gd name="connsiteX59" fmla="*/ 2537166 w 2994878"/>
                    <a:gd name="connsiteY59" fmla="*/ 2792226 h 3344472"/>
                    <a:gd name="connsiteX60" fmla="*/ 2595194 w 2994878"/>
                    <a:gd name="connsiteY60" fmla="*/ 2803582 h 3344472"/>
                    <a:gd name="connsiteX61" fmla="*/ 2353333 w 2994878"/>
                    <a:gd name="connsiteY61" fmla="*/ 2889923 h 3344472"/>
                    <a:gd name="connsiteX62" fmla="*/ 2278336 w 2994878"/>
                    <a:gd name="connsiteY62" fmla="*/ 2885011 h 3344472"/>
                    <a:gd name="connsiteX63" fmla="*/ 1400408 w 2994878"/>
                    <a:gd name="connsiteY63" fmla="*/ 3343822 h 3344472"/>
                    <a:gd name="connsiteX64" fmla="*/ 814190 w 2994878"/>
                    <a:gd name="connsiteY64" fmla="*/ 3016657 h 3344472"/>
                    <a:gd name="connsiteX65" fmla="*/ 485459 w 2994878"/>
                    <a:gd name="connsiteY65" fmla="*/ 2952044 h 3344472"/>
                    <a:gd name="connsiteX66" fmla="*/ 485458 w 2994878"/>
                    <a:gd name="connsiteY66" fmla="*/ 2952044 h 3344472"/>
                    <a:gd name="connsiteX67" fmla="*/ 512498 w 2994878"/>
                    <a:gd name="connsiteY67" fmla="*/ 2878827 h 3344472"/>
                    <a:gd name="connsiteX68" fmla="*/ 504256 w 2994878"/>
                    <a:gd name="connsiteY68" fmla="*/ 2877522 h 3344472"/>
                    <a:gd name="connsiteX69" fmla="*/ 399684 w 2994878"/>
                    <a:gd name="connsiteY69" fmla="*/ 2803582 h 3344472"/>
                    <a:gd name="connsiteX70" fmla="*/ 457713 w 2994878"/>
                    <a:gd name="connsiteY70" fmla="*/ 2792225 h 3344472"/>
                    <a:gd name="connsiteX71" fmla="*/ 439962 w 2994878"/>
                    <a:gd name="connsiteY71" fmla="*/ 2789416 h 3344472"/>
                    <a:gd name="connsiteX72" fmla="*/ 335391 w 2994878"/>
                    <a:gd name="connsiteY72" fmla="*/ 2715476 h 3344472"/>
                    <a:gd name="connsiteX73" fmla="*/ 387368 w 2994878"/>
                    <a:gd name="connsiteY73" fmla="*/ 2705305 h 3344472"/>
                    <a:gd name="connsiteX74" fmla="*/ 347094 w 2994878"/>
                    <a:gd name="connsiteY74" fmla="*/ 2698929 h 3344472"/>
                    <a:gd name="connsiteX75" fmla="*/ 242524 w 2994878"/>
                    <a:gd name="connsiteY75" fmla="*/ 2624990 h 3344472"/>
                    <a:gd name="connsiteX76" fmla="*/ 271559 w 2994878"/>
                    <a:gd name="connsiteY76" fmla="*/ 2619307 h 3344472"/>
                    <a:gd name="connsiteX77" fmla="*/ 232051 w 2994878"/>
                    <a:gd name="connsiteY77" fmla="*/ 2594299 h 3344472"/>
                    <a:gd name="connsiteX78" fmla="*/ 177001 w 2994878"/>
                    <a:gd name="connsiteY78" fmla="*/ 2507888 h 3344472"/>
                    <a:gd name="connsiteX79" fmla="*/ 239166 w 2994878"/>
                    <a:gd name="connsiteY79" fmla="*/ 2501968 h 3344472"/>
                    <a:gd name="connsiteX80" fmla="*/ 216629 w 2994878"/>
                    <a:gd name="connsiteY80" fmla="*/ 2493392 h 3344472"/>
                    <a:gd name="connsiteX81" fmla="*/ 110327 w 2994878"/>
                    <a:gd name="connsiteY81" fmla="*/ 2374541 h 3344472"/>
                    <a:gd name="connsiteX82" fmla="*/ 187372 w 2994878"/>
                    <a:gd name="connsiteY82" fmla="*/ 2367201 h 3344472"/>
                    <a:gd name="connsiteX83" fmla="*/ 126180 w 2994878"/>
                    <a:gd name="connsiteY83" fmla="*/ 2318019 h 3344472"/>
                    <a:gd name="connsiteX84" fmla="*/ 0 w 2994878"/>
                    <a:gd name="connsiteY84" fmla="*/ 2060326 h 3344472"/>
                    <a:gd name="connsiteX85" fmla="*/ 123248 w 2994878"/>
                    <a:gd name="connsiteY85" fmla="*/ 2067957 h 3344472"/>
                    <a:gd name="connsiteX86" fmla="*/ 122241 w 2994878"/>
                    <a:gd name="connsiteY86" fmla="*/ 2066020 h 3344472"/>
                    <a:gd name="connsiteX87" fmla="*/ 97971 w 2994878"/>
                    <a:gd name="connsiteY87" fmla="*/ 1875280 h 3344472"/>
                    <a:gd name="connsiteX88" fmla="*/ 145944 w 2994878"/>
                    <a:gd name="connsiteY88" fmla="*/ 1888645 h 3344472"/>
                    <a:gd name="connsiteX89" fmla="*/ 138752 w 2994878"/>
                    <a:gd name="connsiteY89" fmla="*/ 1860588 h 3344472"/>
                    <a:gd name="connsiteX90" fmla="*/ 138453 w 2994878"/>
                    <a:gd name="connsiteY90" fmla="*/ 1763360 h 3344472"/>
                    <a:gd name="connsiteX91" fmla="*/ 198738 w 2994878"/>
                    <a:gd name="connsiteY91" fmla="*/ 1780155 h 3344472"/>
                    <a:gd name="connsiteX92" fmla="*/ 191522 w 2994878"/>
                    <a:gd name="connsiteY92" fmla="*/ 1730847 h 3344472"/>
                    <a:gd name="connsiteX93" fmla="*/ 201475 w 2994878"/>
                    <a:gd name="connsiteY93" fmla="*/ 1634129 h 3344472"/>
                    <a:gd name="connsiteX94" fmla="*/ 263442 w 2994878"/>
                    <a:gd name="connsiteY94" fmla="*/ 1658688 h 3344472"/>
                    <a:gd name="connsiteX95" fmla="*/ 258716 w 2994878"/>
                    <a:gd name="connsiteY95" fmla="*/ 1594667 h 3344472"/>
                    <a:gd name="connsiteX96" fmla="*/ 271126 w 2994878"/>
                    <a:gd name="connsiteY96" fmla="*/ 1498525 h 3344472"/>
                    <a:gd name="connsiteX97" fmla="*/ 317203 w 2994878"/>
                    <a:gd name="connsiteY97" fmla="*/ 1518802 h 3344472"/>
                    <a:gd name="connsiteX98" fmla="*/ 313487 w 2994878"/>
                    <a:gd name="connsiteY98" fmla="*/ 1468462 h 3344472"/>
                    <a:gd name="connsiteX99" fmla="*/ 325895 w 2994878"/>
                    <a:gd name="connsiteY99" fmla="*/ 1372319 h 3344472"/>
                    <a:gd name="connsiteX100" fmla="*/ 399870 w 2994878"/>
                    <a:gd name="connsiteY100" fmla="*/ 1404874 h 3344472"/>
                    <a:gd name="connsiteX101" fmla="*/ 396830 w 2994878"/>
                    <a:gd name="connsiteY101" fmla="*/ 1363687 h 3344472"/>
                    <a:gd name="connsiteX102" fmla="*/ 409239 w 2994878"/>
                    <a:gd name="connsiteY102" fmla="*/ 1267544 h 3344472"/>
                    <a:gd name="connsiteX103" fmla="*/ 469634 w 2994878"/>
                    <a:gd name="connsiteY103" fmla="*/ 1294121 h 3344472"/>
                    <a:gd name="connsiteX104" fmla="*/ 469045 w 2994878"/>
                    <a:gd name="connsiteY104" fmla="*/ 1276146 h 3344472"/>
                    <a:gd name="connsiteX105" fmla="*/ 485084 w 2994878"/>
                    <a:gd name="connsiteY105" fmla="*/ 1164473 h 3344472"/>
                    <a:gd name="connsiteX106" fmla="*/ 561194 w 2994878"/>
                    <a:gd name="connsiteY106" fmla="*/ 1200704 h 3344472"/>
                    <a:gd name="connsiteX107" fmla="*/ 559532 w 2994878"/>
                    <a:gd name="connsiteY107" fmla="*/ 1149941 h 3344472"/>
                    <a:gd name="connsiteX108" fmla="*/ 575572 w 2994878"/>
                    <a:gd name="connsiteY108" fmla="*/ 1038270 h 3344472"/>
                    <a:gd name="connsiteX109" fmla="*/ 675420 w 2994878"/>
                    <a:gd name="connsiteY109" fmla="*/ 1085800 h 3344472"/>
                    <a:gd name="connsiteX110" fmla="*/ 676418 w 2994878"/>
                    <a:gd name="connsiteY110" fmla="*/ 1040592 h 3344472"/>
                    <a:gd name="connsiteX111" fmla="*/ 700215 w 2994878"/>
                    <a:gd name="connsiteY111" fmla="*/ 930229 h 3344472"/>
                    <a:gd name="connsiteX112" fmla="*/ 801823 w 2994878"/>
                    <a:gd name="connsiteY112" fmla="*/ 986320 h 3344472"/>
                    <a:gd name="connsiteX113" fmla="*/ 802624 w 2994878"/>
                    <a:gd name="connsiteY113" fmla="*/ 950103 h 3344472"/>
                    <a:gd name="connsiteX114" fmla="*/ 826420 w 2994878"/>
                    <a:gd name="connsiteY114" fmla="*/ 839741 h 3344472"/>
                    <a:gd name="connsiteX115" fmla="*/ 918413 w 2994878"/>
                    <a:gd name="connsiteY115" fmla="*/ 890521 h 3344472"/>
                    <a:gd name="connsiteX116" fmla="*/ 919306 w 2994878"/>
                    <a:gd name="connsiteY116" fmla="*/ 850090 h 3344472"/>
                    <a:gd name="connsiteX117" fmla="*/ 943103 w 2994878"/>
                    <a:gd name="connsiteY117" fmla="*/ 739727 h 3344472"/>
                    <a:gd name="connsiteX118" fmla="*/ 999910 w 2994878"/>
                    <a:gd name="connsiteY118" fmla="*/ 771086 h 3344472"/>
                    <a:gd name="connsiteX119" fmla="*/ 1000269 w 2994878"/>
                    <a:gd name="connsiteY119" fmla="*/ 754840 h 3344472"/>
                    <a:gd name="connsiteX120" fmla="*/ 1024064 w 2994878"/>
                    <a:gd name="connsiteY120" fmla="*/ 644478 h 3344472"/>
                    <a:gd name="connsiteX121" fmla="*/ 1112142 w 2994878"/>
                    <a:gd name="connsiteY121" fmla="*/ 693098 h 3344472"/>
                    <a:gd name="connsiteX122" fmla="*/ 1119025 w 2994878"/>
                    <a:gd name="connsiteY122" fmla="*/ 616646 h 3344472"/>
                    <a:gd name="connsiteX123" fmla="*/ 1145332 w 2994878"/>
                    <a:gd name="connsiteY123" fmla="*/ 507081 h 3344472"/>
                    <a:gd name="connsiteX124" fmla="*/ 1244790 w 2994878"/>
                    <a:gd name="connsiteY124" fmla="*/ 570304 h 3344472"/>
                    <a:gd name="connsiteX125" fmla="*/ 1253375 w 2994878"/>
                    <a:gd name="connsiteY125" fmla="*/ 484484 h 3344472"/>
                    <a:gd name="connsiteX126" fmla="*/ 1277941 w 2994878"/>
                    <a:gd name="connsiteY126" fmla="*/ 383574 h 3344472"/>
                    <a:gd name="connsiteX127" fmla="*/ 1360269 w 2994878"/>
                    <a:gd name="connsiteY127" fmla="*/ 437776 h 3344472"/>
                    <a:gd name="connsiteX128" fmla="*/ 1361621 w 2994878"/>
                    <a:gd name="connsiteY128" fmla="*/ 422951 h 3344472"/>
                    <a:gd name="connsiteX129" fmla="*/ 1383150 w 2994878"/>
                    <a:gd name="connsiteY129" fmla="*/ 2 h 3344472"/>
                    <a:gd name="connsiteX130" fmla="*/ 1383150 w 2994878"/>
                    <a:gd name="connsiteY130" fmla="*/ 0 h 3344472"/>
                    <a:gd name="connsiteX0" fmla="*/ 1383150 w 2994878"/>
                    <a:gd name="connsiteY0" fmla="*/ 0 h 3344555"/>
                    <a:gd name="connsiteX1" fmla="*/ 1569648 w 2994878"/>
                    <a:gd name="connsiteY1" fmla="*/ 281539 h 3344555"/>
                    <a:gd name="connsiteX2" fmla="*/ 1623746 w 2994878"/>
                    <a:gd name="connsiteY2" fmla="*/ 444928 h 3344555"/>
                    <a:gd name="connsiteX3" fmla="*/ 1716937 w 2994878"/>
                    <a:gd name="connsiteY3" fmla="*/ 383574 h 3344555"/>
                    <a:gd name="connsiteX4" fmla="*/ 1741503 w 2994878"/>
                    <a:gd name="connsiteY4" fmla="*/ 484485 h 3344555"/>
                    <a:gd name="connsiteX5" fmla="*/ 1750088 w 2994878"/>
                    <a:gd name="connsiteY5" fmla="*/ 570304 h 3344555"/>
                    <a:gd name="connsiteX6" fmla="*/ 1849546 w 2994878"/>
                    <a:gd name="connsiteY6" fmla="*/ 507081 h 3344555"/>
                    <a:gd name="connsiteX7" fmla="*/ 1875854 w 2994878"/>
                    <a:gd name="connsiteY7" fmla="*/ 616646 h 3344555"/>
                    <a:gd name="connsiteX8" fmla="*/ 1882735 w 2994878"/>
                    <a:gd name="connsiteY8" fmla="*/ 693098 h 3344555"/>
                    <a:gd name="connsiteX9" fmla="*/ 1970814 w 2994878"/>
                    <a:gd name="connsiteY9" fmla="*/ 644478 h 3344555"/>
                    <a:gd name="connsiteX10" fmla="*/ 1994610 w 2994878"/>
                    <a:gd name="connsiteY10" fmla="*/ 754840 h 3344555"/>
                    <a:gd name="connsiteX11" fmla="*/ 1994969 w 2994878"/>
                    <a:gd name="connsiteY11" fmla="*/ 771086 h 3344555"/>
                    <a:gd name="connsiteX12" fmla="*/ 2051775 w 2994878"/>
                    <a:gd name="connsiteY12" fmla="*/ 739727 h 3344555"/>
                    <a:gd name="connsiteX13" fmla="*/ 2075573 w 2994878"/>
                    <a:gd name="connsiteY13" fmla="*/ 850090 h 3344555"/>
                    <a:gd name="connsiteX14" fmla="*/ 2076465 w 2994878"/>
                    <a:gd name="connsiteY14" fmla="*/ 890521 h 3344555"/>
                    <a:gd name="connsiteX15" fmla="*/ 2168458 w 2994878"/>
                    <a:gd name="connsiteY15" fmla="*/ 839740 h 3344555"/>
                    <a:gd name="connsiteX16" fmla="*/ 2192254 w 2994878"/>
                    <a:gd name="connsiteY16" fmla="*/ 950103 h 3344555"/>
                    <a:gd name="connsiteX17" fmla="*/ 2193054 w 2994878"/>
                    <a:gd name="connsiteY17" fmla="*/ 986319 h 3344555"/>
                    <a:gd name="connsiteX18" fmla="*/ 2294664 w 2994878"/>
                    <a:gd name="connsiteY18" fmla="*/ 930229 h 3344555"/>
                    <a:gd name="connsiteX19" fmla="*/ 2318460 w 2994878"/>
                    <a:gd name="connsiteY19" fmla="*/ 1040592 h 3344555"/>
                    <a:gd name="connsiteX20" fmla="*/ 2319458 w 2994878"/>
                    <a:gd name="connsiteY20" fmla="*/ 1085800 h 3344555"/>
                    <a:gd name="connsiteX21" fmla="*/ 2419306 w 2994878"/>
                    <a:gd name="connsiteY21" fmla="*/ 1038269 h 3344555"/>
                    <a:gd name="connsiteX22" fmla="*/ 2435346 w 2994878"/>
                    <a:gd name="connsiteY22" fmla="*/ 1149941 h 3344555"/>
                    <a:gd name="connsiteX23" fmla="*/ 2433684 w 2994878"/>
                    <a:gd name="connsiteY23" fmla="*/ 1200704 h 3344555"/>
                    <a:gd name="connsiteX24" fmla="*/ 2509794 w 2994878"/>
                    <a:gd name="connsiteY24" fmla="*/ 1164474 h 3344555"/>
                    <a:gd name="connsiteX25" fmla="*/ 2525833 w 2994878"/>
                    <a:gd name="connsiteY25" fmla="*/ 1276145 h 3344555"/>
                    <a:gd name="connsiteX26" fmla="*/ 2525244 w 2994878"/>
                    <a:gd name="connsiteY26" fmla="*/ 1294122 h 3344555"/>
                    <a:gd name="connsiteX27" fmla="*/ 2585640 w 2994878"/>
                    <a:gd name="connsiteY27" fmla="*/ 1267545 h 3344555"/>
                    <a:gd name="connsiteX28" fmla="*/ 2598048 w 2994878"/>
                    <a:gd name="connsiteY28" fmla="*/ 1363688 h 3344555"/>
                    <a:gd name="connsiteX29" fmla="*/ 2595008 w 2994878"/>
                    <a:gd name="connsiteY29" fmla="*/ 1404874 h 3344555"/>
                    <a:gd name="connsiteX30" fmla="*/ 2668982 w 2994878"/>
                    <a:gd name="connsiteY30" fmla="*/ 1372319 h 3344555"/>
                    <a:gd name="connsiteX31" fmla="*/ 2681392 w 2994878"/>
                    <a:gd name="connsiteY31" fmla="*/ 1468462 h 3344555"/>
                    <a:gd name="connsiteX32" fmla="*/ 2677675 w 2994878"/>
                    <a:gd name="connsiteY32" fmla="*/ 1518801 h 3344555"/>
                    <a:gd name="connsiteX33" fmla="*/ 2723752 w 2994878"/>
                    <a:gd name="connsiteY33" fmla="*/ 1498524 h 3344555"/>
                    <a:gd name="connsiteX34" fmla="*/ 2736162 w 2994878"/>
                    <a:gd name="connsiteY34" fmla="*/ 1594667 h 3344555"/>
                    <a:gd name="connsiteX35" fmla="*/ 2731435 w 2994878"/>
                    <a:gd name="connsiteY35" fmla="*/ 1658689 h 3344555"/>
                    <a:gd name="connsiteX36" fmla="*/ 2793404 w 2994878"/>
                    <a:gd name="connsiteY36" fmla="*/ 1634128 h 3344555"/>
                    <a:gd name="connsiteX37" fmla="*/ 2803356 w 2994878"/>
                    <a:gd name="connsiteY37" fmla="*/ 1730847 h 3344555"/>
                    <a:gd name="connsiteX38" fmla="*/ 2796140 w 2994878"/>
                    <a:gd name="connsiteY38" fmla="*/ 1780156 h 3344555"/>
                    <a:gd name="connsiteX39" fmla="*/ 2856425 w 2994878"/>
                    <a:gd name="connsiteY39" fmla="*/ 1763360 h 3344555"/>
                    <a:gd name="connsiteX40" fmla="*/ 2856126 w 2994878"/>
                    <a:gd name="connsiteY40" fmla="*/ 1860587 h 3344555"/>
                    <a:gd name="connsiteX41" fmla="*/ 2848934 w 2994878"/>
                    <a:gd name="connsiteY41" fmla="*/ 1888645 h 3344555"/>
                    <a:gd name="connsiteX42" fmla="*/ 2896908 w 2994878"/>
                    <a:gd name="connsiteY42" fmla="*/ 1875280 h 3344555"/>
                    <a:gd name="connsiteX43" fmla="*/ 2872637 w 2994878"/>
                    <a:gd name="connsiteY43" fmla="*/ 2066021 h 3344555"/>
                    <a:gd name="connsiteX44" fmla="*/ 2871630 w 2994878"/>
                    <a:gd name="connsiteY44" fmla="*/ 2067957 h 3344555"/>
                    <a:gd name="connsiteX45" fmla="*/ 2994878 w 2994878"/>
                    <a:gd name="connsiteY45" fmla="*/ 2060326 h 3344555"/>
                    <a:gd name="connsiteX46" fmla="*/ 2868698 w 2994878"/>
                    <a:gd name="connsiteY46" fmla="*/ 2318019 h 3344555"/>
                    <a:gd name="connsiteX47" fmla="*/ 2807506 w 2994878"/>
                    <a:gd name="connsiteY47" fmla="*/ 2367200 h 3344555"/>
                    <a:gd name="connsiteX48" fmla="*/ 2884552 w 2994878"/>
                    <a:gd name="connsiteY48" fmla="*/ 2374540 h 3344555"/>
                    <a:gd name="connsiteX49" fmla="*/ 2778249 w 2994878"/>
                    <a:gd name="connsiteY49" fmla="*/ 2493393 h 3344555"/>
                    <a:gd name="connsiteX50" fmla="*/ 2755712 w 2994878"/>
                    <a:gd name="connsiteY50" fmla="*/ 2501967 h 3344555"/>
                    <a:gd name="connsiteX51" fmla="*/ 2817877 w 2994878"/>
                    <a:gd name="connsiteY51" fmla="*/ 2507889 h 3344555"/>
                    <a:gd name="connsiteX52" fmla="*/ 2762826 w 2994878"/>
                    <a:gd name="connsiteY52" fmla="*/ 2594299 h 3344555"/>
                    <a:gd name="connsiteX53" fmla="*/ 2723319 w 2994878"/>
                    <a:gd name="connsiteY53" fmla="*/ 2619307 h 3344555"/>
                    <a:gd name="connsiteX54" fmla="*/ 2752355 w 2994878"/>
                    <a:gd name="connsiteY54" fmla="*/ 2624990 h 3344555"/>
                    <a:gd name="connsiteX55" fmla="*/ 2647783 w 2994878"/>
                    <a:gd name="connsiteY55" fmla="*/ 2698929 h 3344555"/>
                    <a:gd name="connsiteX56" fmla="*/ 2607511 w 2994878"/>
                    <a:gd name="connsiteY56" fmla="*/ 2705305 h 3344555"/>
                    <a:gd name="connsiteX57" fmla="*/ 2659487 w 2994878"/>
                    <a:gd name="connsiteY57" fmla="*/ 2715477 h 3344555"/>
                    <a:gd name="connsiteX58" fmla="*/ 2554916 w 2994878"/>
                    <a:gd name="connsiteY58" fmla="*/ 2789415 h 3344555"/>
                    <a:gd name="connsiteX59" fmla="*/ 2537166 w 2994878"/>
                    <a:gd name="connsiteY59" fmla="*/ 2792226 h 3344555"/>
                    <a:gd name="connsiteX60" fmla="*/ 2595194 w 2994878"/>
                    <a:gd name="connsiteY60" fmla="*/ 2803582 h 3344555"/>
                    <a:gd name="connsiteX61" fmla="*/ 2353333 w 2994878"/>
                    <a:gd name="connsiteY61" fmla="*/ 2889923 h 3344555"/>
                    <a:gd name="connsiteX62" fmla="*/ 2278336 w 2994878"/>
                    <a:gd name="connsiteY62" fmla="*/ 2885011 h 3344555"/>
                    <a:gd name="connsiteX63" fmla="*/ 1400408 w 2994878"/>
                    <a:gd name="connsiteY63" fmla="*/ 3343822 h 3344555"/>
                    <a:gd name="connsiteX64" fmla="*/ 814190 w 2994878"/>
                    <a:gd name="connsiteY64" fmla="*/ 3016657 h 3344555"/>
                    <a:gd name="connsiteX65" fmla="*/ 485459 w 2994878"/>
                    <a:gd name="connsiteY65" fmla="*/ 2952044 h 3344555"/>
                    <a:gd name="connsiteX66" fmla="*/ 485458 w 2994878"/>
                    <a:gd name="connsiteY66" fmla="*/ 2952044 h 3344555"/>
                    <a:gd name="connsiteX67" fmla="*/ 512498 w 2994878"/>
                    <a:gd name="connsiteY67" fmla="*/ 2878827 h 3344555"/>
                    <a:gd name="connsiteX68" fmla="*/ 504256 w 2994878"/>
                    <a:gd name="connsiteY68" fmla="*/ 2877522 h 3344555"/>
                    <a:gd name="connsiteX69" fmla="*/ 399684 w 2994878"/>
                    <a:gd name="connsiteY69" fmla="*/ 2803582 h 3344555"/>
                    <a:gd name="connsiteX70" fmla="*/ 457713 w 2994878"/>
                    <a:gd name="connsiteY70" fmla="*/ 2792225 h 3344555"/>
                    <a:gd name="connsiteX71" fmla="*/ 439962 w 2994878"/>
                    <a:gd name="connsiteY71" fmla="*/ 2789416 h 3344555"/>
                    <a:gd name="connsiteX72" fmla="*/ 335391 w 2994878"/>
                    <a:gd name="connsiteY72" fmla="*/ 2715476 h 3344555"/>
                    <a:gd name="connsiteX73" fmla="*/ 387368 w 2994878"/>
                    <a:gd name="connsiteY73" fmla="*/ 2705305 h 3344555"/>
                    <a:gd name="connsiteX74" fmla="*/ 347094 w 2994878"/>
                    <a:gd name="connsiteY74" fmla="*/ 2698929 h 3344555"/>
                    <a:gd name="connsiteX75" fmla="*/ 242524 w 2994878"/>
                    <a:gd name="connsiteY75" fmla="*/ 2624990 h 3344555"/>
                    <a:gd name="connsiteX76" fmla="*/ 271559 w 2994878"/>
                    <a:gd name="connsiteY76" fmla="*/ 2619307 h 3344555"/>
                    <a:gd name="connsiteX77" fmla="*/ 232051 w 2994878"/>
                    <a:gd name="connsiteY77" fmla="*/ 2594299 h 3344555"/>
                    <a:gd name="connsiteX78" fmla="*/ 177001 w 2994878"/>
                    <a:gd name="connsiteY78" fmla="*/ 2507888 h 3344555"/>
                    <a:gd name="connsiteX79" fmla="*/ 239166 w 2994878"/>
                    <a:gd name="connsiteY79" fmla="*/ 2501968 h 3344555"/>
                    <a:gd name="connsiteX80" fmla="*/ 216629 w 2994878"/>
                    <a:gd name="connsiteY80" fmla="*/ 2493392 h 3344555"/>
                    <a:gd name="connsiteX81" fmla="*/ 110327 w 2994878"/>
                    <a:gd name="connsiteY81" fmla="*/ 2374541 h 3344555"/>
                    <a:gd name="connsiteX82" fmla="*/ 187372 w 2994878"/>
                    <a:gd name="connsiteY82" fmla="*/ 2367201 h 3344555"/>
                    <a:gd name="connsiteX83" fmla="*/ 126180 w 2994878"/>
                    <a:gd name="connsiteY83" fmla="*/ 2318019 h 3344555"/>
                    <a:gd name="connsiteX84" fmla="*/ 0 w 2994878"/>
                    <a:gd name="connsiteY84" fmla="*/ 2060326 h 3344555"/>
                    <a:gd name="connsiteX85" fmla="*/ 123248 w 2994878"/>
                    <a:gd name="connsiteY85" fmla="*/ 2067957 h 3344555"/>
                    <a:gd name="connsiteX86" fmla="*/ 122241 w 2994878"/>
                    <a:gd name="connsiteY86" fmla="*/ 2066020 h 3344555"/>
                    <a:gd name="connsiteX87" fmla="*/ 97971 w 2994878"/>
                    <a:gd name="connsiteY87" fmla="*/ 1875280 h 3344555"/>
                    <a:gd name="connsiteX88" fmla="*/ 145944 w 2994878"/>
                    <a:gd name="connsiteY88" fmla="*/ 1888645 h 3344555"/>
                    <a:gd name="connsiteX89" fmla="*/ 138752 w 2994878"/>
                    <a:gd name="connsiteY89" fmla="*/ 1860588 h 3344555"/>
                    <a:gd name="connsiteX90" fmla="*/ 138453 w 2994878"/>
                    <a:gd name="connsiteY90" fmla="*/ 1763360 h 3344555"/>
                    <a:gd name="connsiteX91" fmla="*/ 198738 w 2994878"/>
                    <a:gd name="connsiteY91" fmla="*/ 1780155 h 3344555"/>
                    <a:gd name="connsiteX92" fmla="*/ 191522 w 2994878"/>
                    <a:gd name="connsiteY92" fmla="*/ 1730847 h 3344555"/>
                    <a:gd name="connsiteX93" fmla="*/ 201475 w 2994878"/>
                    <a:gd name="connsiteY93" fmla="*/ 1634129 h 3344555"/>
                    <a:gd name="connsiteX94" fmla="*/ 263442 w 2994878"/>
                    <a:gd name="connsiteY94" fmla="*/ 1658688 h 3344555"/>
                    <a:gd name="connsiteX95" fmla="*/ 258716 w 2994878"/>
                    <a:gd name="connsiteY95" fmla="*/ 1594667 h 3344555"/>
                    <a:gd name="connsiteX96" fmla="*/ 271126 w 2994878"/>
                    <a:gd name="connsiteY96" fmla="*/ 1498525 h 3344555"/>
                    <a:gd name="connsiteX97" fmla="*/ 317203 w 2994878"/>
                    <a:gd name="connsiteY97" fmla="*/ 1518802 h 3344555"/>
                    <a:gd name="connsiteX98" fmla="*/ 313487 w 2994878"/>
                    <a:gd name="connsiteY98" fmla="*/ 1468462 h 3344555"/>
                    <a:gd name="connsiteX99" fmla="*/ 325895 w 2994878"/>
                    <a:gd name="connsiteY99" fmla="*/ 1372319 h 3344555"/>
                    <a:gd name="connsiteX100" fmla="*/ 399870 w 2994878"/>
                    <a:gd name="connsiteY100" fmla="*/ 1404874 h 3344555"/>
                    <a:gd name="connsiteX101" fmla="*/ 396830 w 2994878"/>
                    <a:gd name="connsiteY101" fmla="*/ 1363687 h 3344555"/>
                    <a:gd name="connsiteX102" fmla="*/ 409239 w 2994878"/>
                    <a:gd name="connsiteY102" fmla="*/ 1267544 h 3344555"/>
                    <a:gd name="connsiteX103" fmla="*/ 469634 w 2994878"/>
                    <a:gd name="connsiteY103" fmla="*/ 1294121 h 3344555"/>
                    <a:gd name="connsiteX104" fmla="*/ 469045 w 2994878"/>
                    <a:gd name="connsiteY104" fmla="*/ 1276146 h 3344555"/>
                    <a:gd name="connsiteX105" fmla="*/ 485084 w 2994878"/>
                    <a:gd name="connsiteY105" fmla="*/ 1164473 h 3344555"/>
                    <a:gd name="connsiteX106" fmla="*/ 561194 w 2994878"/>
                    <a:gd name="connsiteY106" fmla="*/ 1200704 h 3344555"/>
                    <a:gd name="connsiteX107" fmla="*/ 559532 w 2994878"/>
                    <a:gd name="connsiteY107" fmla="*/ 1149941 h 3344555"/>
                    <a:gd name="connsiteX108" fmla="*/ 575572 w 2994878"/>
                    <a:gd name="connsiteY108" fmla="*/ 1038270 h 3344555"/>
                    <a:gd name="connsiteX109" fmla="*/ 675420 w 2994878"/>
                    <a:gd name="connsiteY109" fmla="*/ 1085800 h 3344555"/>
                    <a:gd name="connsiteX110" fmla="*/ 676418 w 2994878"/>
                    <a:gd name="connsiteY110" fmla="*/ 1040592 h 3344555"/>
                    <a:gd name="connsiteX111" fmla="*/ 700215 w 2994878"/>
                    <a:gd name="connsiteY111" fmla="*/ 930229 h 3344555"/>
                    <a:gd name="connsiteX112" fmla="*/ 801823 w 2994878"/>
                    <a:gd name="connsiteY112" fmla="*/ 986320 h 3344555"/>
                    <a:gd name="connsiteX113" fmla="*/ 802624 w 2994878"/>
                    <a:gd name="connsiteY113" fmla="*/ 950103 h 3344555"/>
                    <a:gd name="connsiteX114" fmla="*/ 826420 w 2994878"/>
                    <a:gd name="connsiteY114" fmla="*/ 839741 h 3344555"/>
                    <a:gd name="connsiteX115" fmla="*/ 918413 w 2994878"/>
                    <a:gd name="connsiteY115" fmla="*/ 890521 h 3344555"/>
                    <a:gd name="connsiteX116" fmla="*/ 919306 w 2994878"/>
                    <a:gd name="connsiteY116" fmla="*/ 850090 h 3344555"/>
                    <a:gd name="connsiteX117" fmla="*/ 943103 w 2994878"/>
                    <a:gd name="connsiteY117" fmla="*/ 739727 h 3344555"/>
                    <a:gd name="connsiteX118" fmla="*/ 999910 w 2994878"/>
                    <a:gd name="connsiteY118" fmla="*/ 771086 h 3344555"/>
                    <a:gd name="connsiteX119" fmla="*/ 1000269 w 2994878"/>
                    <a:gd name="connsiteY119" fmla="*/ 754840 h 3344555"/>
                    <a:gd name="connsiteX120" fmla="*/ 1024064 w 2994878"/>
                    <a:gd name="connsiteY120" fmla="*/ 644478 h 3344555"/>
                    <a:gd name="connsiteX121" fmla="*/ 1112142 w 2994878"/>
                    <a:gd name="connsiteY121" fmla="*/ 693098 h 3344555"/>
                    <a:gd name="connsiteX122" fmla="*/ 1119025 w 2994878"/>
                    <a:gd name="connsiteY122" fmla="*/ 616646 h 3344555"/>
                    <a:gd name="connsiteX123" fmla="*/ 1145332 w 2994878"/>
                    <a:gd name="connsiteY123" fmla="*/ 507081 h 3344555"/>
                    <a:gd name="connsiteX124" fmla="*/ 1244790 w 2994878"/>
                    <a:gd name="connsiteY124" fmla="*/ 570304 h 3344555"/>
                    <a:gd name="connsiteX125" fmla="*/ 1253375 w 2994878"/>
                    <a:gd name="connsiteY125" fmla="*/ 484484 h 3344555"/>
                    <a:gd name="connsiteX126" fmla="*/ 1277941 w 2994878"/>
                    <a:gd name="connsiteY126" fmla="*/ 383574 h 3344555"/>
                    <a:gd name="connsiteX127" fmla="*/ 1360269 w 2994878"/>
                    <a:gd name="connsiteY127" fmla="*/ 437776 h 3344555"/>
                    <a:gd name="connsiteX128" fmla="*/ 1361621 w 2994878"/>
                    <a:gd name="connsiteY128" fmla="*/ 422951 h 3344555"/>
                    <a:gd name="connsiteX129" fmla="*/ 1383150 w 2994878"/>
                    <a:gd name="connsiteY129" fmla="*/ 2 h 3344555"/>
                    <a:gd name="connsiteX130" fmla="*/ 1383150 w 2994878"/>
                    <a:gd name="connsiteY130" fmla="*/ 0 h 3344555"/>
                    <a:gd name="connsiteX0" fmla="*/ 1383150 w 2994878"/>
                    <a:gd name="connsiteY0" fmla="*/ 0 h 3344386"/>
                    <a:gd name="connsiteX1" fmla="*/ 1569648 w 2994878"/>
                    <a:gd name="connsiteY1" fmla="*/ 281539 h 3344386"/>
                    <a:gd name="connsiteX2" fmla="*/ 1623746 w 2994878"/>
                    <a:gd name="connsiteY2" fmla="*/ 444928 h 3344386"/>
                    <a:gd name="connsiteX3" fmla="*/ 1716937 w 2994878"/>
                    <a:gd name="connsiteY3" fmla="*/ 383574 h 3344386"/>
                    <a:gd name="connsiteX4" fmla="*/ 1741503 w 2994878"/>
                    <a:gd name="connsiteY4" fmla="*/ 484485 h 3344386"/>
                    <a:gd name="connsiteX5" fmla="*/ 1750088 w 2994878"/>
                    <a:gd name="connsiteY5" fmla="*/ 570304 h 3344386"/>
                    <a:gd name="connsiteX6" fmla="*/ 1849546 w 2994878"/>
                    <a:gd name="connsiteY6" fmla="*/ 507081 h 3344386"/>
                    <a:gd name="connsiteX7" fmla="*/ 1875854 w 2994878"/>
                    <a:gd name="connsiteY7" fmla="*/ 616646 h 3344386"/>
                    <a:gd name="connsiteX8" fmla="*/ 1882735 w 2994878"/>
                    <a:gd name="connsiteY8" fmla="*/ 693098 h 3344386"/>
                    <a:gd name="connsiteX9" fmla="*/ 1970814 w 2994878"/>
                    <a:gd name="connsiteY9" fmla="*/ 644478 h 3344386"/>
                    <a:gd name="connsiteX10" fmla="*/ 1994610 w 2994878"/>
                    <a:gd name="connsiteY10" fmla="*/ 754840 h 3344386"/>
                    <a:gd name="connsiteX11" fmla="*/ 1994969 w 2994878"/>
                    <a:gd name="connsiteY11" fmla="*/ 771086 h 3344386"/>
                    <a:gd name="connsiteX12" fmla="*/ 2051775 w 2994878"/>
                    <a:gd name="connsiteY12" fmla="*/ 739727 h 3344386"/>
                    <a:gd name="connsiteX13" fmla="*/ 2075573 w 2994878"/>
                    <a:gd name="connsiteY13" fmla="*/ 850090 h 3344386"/>
                    <a:gd name="connsiteX14" fmla="*/ 2076465 w 2994878"/>
                    <a:gd name="connsiteY14" fmla="*/ 890521 h 3344386"/>
                    <a:gd name="connsiteX15" fmla="*/ 2168458 w 2994878"/>
                    <a:gd name="connsiteY15" fmla="*/ 839740 h 3344386"/>
                    <a:gd name="connsiteX16" fmla="*/ 2192254 w 2994878"/>
                    <a:gd name="connsiteY16" fmla="*/ 950103 h 3344386"/>
                    <a:gd name="connsiteX17" fmla="*/ 2193054 w 2994878"/>
                    <a:gd name="connsiteY17" fmla="*/ 986319 h 3344386"/>
                    <a:gd name="connsiteX18" fmla="*/ 2294664 w 2994878"/>
                    <a:gd name="connsiteY18" fmla="*/ 930229 h 3344386"/>
                    <a:gd name="connsiteX19" fmla="*/ 2318460 w 2994878"/>
                    <a:gd name="connsiteY19" fmla="*/ 1040592 h 3344386"/>
                    <a:gd name="connsiteX20" fmla="*/ 2319458 w 2994878"/>
                    <a:gd name="connsiteY20" fmla="*/ 1085800 h 3344386"/>
                    <a:gd name="connsiteX21" fmla="*/ 2419306 w 2994878"/>
                    <a:gd name="connsiteY21" fmla="*/ 1038269 h 3344386"/>
                    <a:gd name="connsiteX22" fmla="*/ 2435346 w 2994878"/>
                    <a:gd name="connsiteY22" fmla="*/ 1149941 h 3344386"/>
                    <a:gd name="connsiteX23" fmla="*/ 2433684 w 2994878"/>
                    <a:gd name="connsiteY23" fmla="*/ 1200704 h 3344386"/>
                    <a:gd name="connsiteX24" fmla="*/ 2509794 w 2994878"/>
                    <a:gd name="connsiteY24" fmla="*/ 1164474 h 3344386"/>
                    <a:gd name="connsiteX25" fmla="*/ 2525833 w 2994878"/>
                    <a:gd name="connsiteY25" fmla="*/ 1276145 h 3344386"/>
                    <a:gd name="connsiteX26" fmla="*/ 2525244 w 2994878"/>
                    <a:gd name="connsiteY26" fmla="*/ 1294122 h 3344386"/>
                    <a:gd name="connsiteX27" fmla="*/ 2585640 w 2994878"/>
                    <a:gd name="connsiteY27" fmla="*/ 1267545 h 3344386"/>
                    <a:gd name="connsiteX28" fmla="*/ 2598048 w 2994878"/>
                    <a:gd name="connsiteY28" fmla="*/ 1363688 h 3344386"/>
                    <a:gd name="connsiteX29" fmla="*/ 2595008 w 2994878"/>
                    <a:gd name="connsiteY29" fmla="*/ 1404874 h 3344386"/>
                    <a:gd name="connsiteX30" fmla="*/ 2668982 w 2994878"/>
                    <a:gd name="connsiteY30" fmla="*/ 1372319 h 3344386"/>
                    <a:gd name="connsiteX31" fmla="*/ 2681392 w 2994878"/>
                    <a:gd name="connsiteY31" fmla="*/ 1468462 h 3344386"/>
                    <a:gd name="connsiteX32" fmla="*/ 2677675 w 2994878"/>
                    <a:gd name="connsiteY32" fmla="*/ 1518801 h 3344386"/>
                    <a:gd name="connsiteX33" fmla="*/ 2723752 w 2994878"/>
                    <a:gd name="connsiteY33" fmla="*/ 1498524 h 3344386"/>
                    <a:gd name="connsiteX34" fmla="*/ 2736162 w 2994878"/>
                    <a:gd name="connsiteY34" fmla="*/ 1594667 h 3344386"/>
                    <a:gd name="connsiteX35" fmla="*/ 2731435 w 2994878"/>
                    <a:gd name="connsiteY35" fmla="*/ 1658689 h 3344386"/>
                    <a:gd name="connsiteX36" fmla="*/ 2793404 w 2994878"/>
                    <a:gd name="connsiteY36" fmla="*/ 1634128 h 3344386"/>
                    <a:gd name="connsiteX37" fmla="*/ 2803356 w 2994878"/>
                    <a:gd name="connsiteY37" fmla="*/ 1730847 h 3344386"/>
                    <a:gd name="connsiteX38" fmla="*/ 2796140 w 2994878"/>
                    <a:gd name="connsiteY38" fmla="*/ 1780156 h 3344386"/>
                    <a:gd name="connsiteX39" fmla="*/ 2856425 w 2994878"/>
                    <a:gd name="connsiteY39" fmla="*/ 1763360 h 3344386"/>
                    <a:gd name="connsiteX40" fmla="*/ 2856126 w 2994878"/>
                    <a:gd name="connsiteY40" fmla="*/ 1860587 h 3344386"/>
                    <a:gd name="connsiteX41" fmla="*/ 2848934 w 2994878"/>
                    <a:gd name="connsiteY41" fmla="*/ 1888645 h 3344386"/>
                    <a:gd name="connsiteX42" fmla="*/ 2896908 w 2994878"/>
                    <a:gd name="connsiteY42" fmla="*/ 1875280 h 3344386"/>
                    <a:gd name="connsiteX43" fmla="*/ 2872637 w 2994878"/>
                    <a:gd name="connsiteY43" fmla="*/ 2066021 h 3344386"/>
                    <a:gd name="connsiteX44" fmla="*/ 2871630 w 2994878"/>
                    <a:gd name="connsiteY44" fmla="*/ 2067957 h 3344386"/>
                    <a:gd name="connsiteX45" fmla="*/ 2994878 w 2994878"/>
                    <a:gd name="connsiteY45" fmla="*/ 2060326 h 3344386"/>
                    <a:gd name="connsiteX46" fmla="*/ 2868698 w 2994878"/>
                    <a:gd name="connsiteY46" fmla="*/ 2318019 h 3344386"/>
                    <a:gd name="connsiteX47" fmla="*/ 2807506 w 2994878"/>
                    <a:gd name="connsiteY47" fmla="*/ 2367200 h 3344386"/>
                    <a:gd name="connsiteX48" fmla="*/ 2884552 w 2994878"/>
                    <a:gd name="connsiteY48" fmla="*/ 2374540 h 3344386"/>
                    <a:gd name="connsiteX49" fmla="*/ 2778249 w 2994878"/>
                    <a:gd name="connsiteY49" fmla="*/ 2493393 h 3344386"/>
                    <a:gd name="connsiteX50" fmla="*/ 2755712 w 2994878"/>
                    <a:gd name="connsiteY50" fmla="*/ 2501967 h 3344386"/>
                    <a:gd name="connsiteX51" fmla="*/ 2817877 w 2994878"/>
                    <a:gd name="connsiteY51" fmla="*/ 2507889 h 3344386"/>
                    <a:gd name="connsiteX52" fmla="*/ 2762826 w 2994878"/>
                    <a:gd name="connsiteY52" fmla="*/ 2594299 h 3344386"/>
                    <a:gd name="connsiteX53" fmla="*/ 2723319 w 2994878"/>
                    <a:gd name="connsiteY53" fmla="*/ 2619307 h 3344386"/>
                    <a:gd name="connsiteX54" fmla="*/ 2752355 w 2994878"/>
                    <a:gd name="connsiteY54" fmla="*/ 2624990 h 3344386"/>
                    <a:gd name="connsiteX55" fmla="*/ 2647783 w 2994878"/>
                    <a:gd name="connsiteY55" fmla="*/ 2698929 h 3344386"/>
                    <a:gd name="connsiteX56" fmla="*/ 2607511 w 2994878"/>
                    <a:gd name="connsiteY56" fmla="*/ 2705305 h 3344386"/>
                    <a:gd name="connsiteX57" fmla="*/ 2659487 w 2994878"/>
                    <a:gd name="connsiteY57" fmla="*/ 2715477 h 3344386"/>
                    <a:gd name="connsiteX58" fmla="*/ 2554916 w 2994878"/>
                    <a:gd name="connsiteY58" fmla="*/ 2789415 h 3344386"/>
                    <a:gd name="connsiteX59" fmla="*/ 2537166 w 2994878"/>
                    <a:gd name="connsiteY59" fmla="*/ 2792226 h 3344386"/>
                    <a:gd name="connsiteX60" fmla="*/ 2595194 w 2994878"/>
                    <a:gd name="connsiteY60" fmla="*/ 2803582 h 3344386"/>
                    <a:gd name="connsiteX61" fmla="*/ 2353333 w 2994878"/>
                    <a:gd name="connsiteY61" fmla="*/ 2889923 h 3344386"/>
                    <a:gd name="connsiteX62" fmla="*/ 2278336 w 2994878"/>
                    <a:gd name="connsiteY62" fmla="*/ 2885011 h 3344386"/>
                    <a:gd name="connsiteX63" fmla="*/ 1400408 w 2994878"/>
                    <a:gd name="connsiteY63" fmla="*/ 3343822 h 3344386"/>
                    <a:gd name="connsiteX64" fmla="*/ 814190 w 2994878"/>
                    <a:gd name="connsiteY64" fmla="*/ 3016657 h 3344386"/>
                    <a:gd name="connsiteX65" fmla="*/ 485459 w 2994878"/>
                    <a:gd name="connsiteY65" fmla="*/ 2952044 h 3344386"/>
                    <a:gd name="connsiteX66" fmla="*/ 485458 w 2994878"/>
                    <a:gd name="connsiteY66" fmla="*/ 2952044 h 3344386"/>
                    <a:gd name="connsiteX67" fmla="*/ 512498 w 2994878"/>
                    <a:gd name="connsiteY67" fmla="*/ 2878827 h 3344386"/>
                    <a:gd name="connsiteX68" fmla="*/ 504256 w 2994878"/>
                    <a:gd name="connsiteY68" fmla="*/ 2877522 h 3344386"/>
                    <a:gd name="connsiteX69" fmla="*/ 399684 w 2994878"/>
                    <a:gd name="connsiteY69" fmla="*/ 2803582 h 3344386"/>
                    <a:gd name="connsiteX70" fmla="*/ 457713 w 2994878"/>
                    <a:gd name="connsiteY70" fmla="*/ 2792225 h 3344386"/>
                    <a:gd name="connsiteX71" fmla="*/ 439962 w 2994878"/>
                    <a:gd name="connsiteY71" fmla="*/ 2789416 h 3344386"/>
                    <a:gd name="connsiteX72" fmla="*/ 335391 w 2994878"/>
                    <a:gd name="connsiteY72" fmla="*/ 2715476 h 3344386"/>
                    <a:gd name="connsiteX73" fmla="*/ 387368 w 2994878"/>
                    <a:gd name="connsiteY73" fmla="*/ 2705305 h 3344386"/>
                    <a:gd name="connsiteX74" fmla="*/ 347094 w 2994878"/>
                    <a:gd name="connsiteY74" fmla="*/ 2698929 h 3344386"/>
                    <a:gd name="connsiteX75" fmla="*/ 242524 w 2994878"/>
                    <a:gd name="connsiteY75" fmla="*/ 2624990 h 3344386"/>
                    <a:gd name="connsiteX76" fmla="*/ 271559 w 2994878"/>
                    <a:gd name="connsiteY76" fmla="*/ 2619307 h 3344386"/>
                    <a:gd name="connsiteX77" fmla="*/ 232051 w 2994878"/>
                    <a:gd name="connsiteY77" fmla="*/ 2594299 h 3344386"/>
                    <a:gd name="connsiteX78" fmla="*/ 177001 w 2994878"/>
                    <a:gd name="connsiteY78" fmla="*/ 2507888 h 3344386"/>
                    <a:gd name="connsiteX79" fmla="*/ 239166 w 2994878"/>
                    <a:gd name="connsiteY79" fmla="*/ 2501968 h 3344386"/>
                    <a:gd name="connsiteX80" fmla="*/ 216629 w 2994878"/>
                    <a:gd name="connsiteY80" fmla="*/ 2493392 h 3344386"/>
                    <a:gd name="connsiteX81" fmla="*/ 110327 w 2994878"/>
                    <a:gd name="connsiteY81" fmla="*/ 2374541 h 3344386"/>
                    <a:gd name="connsiteX82" fmla="*/ 187372 w 2994878"/>
                    <a:gd name="connsiteY82" fmla="*/ 2367201 h 3344386"/>
                    <a:gd name="connsiteX83" fmla="*/ 126180 w 2994878"/>
                    <a:gd name="connsiteY83" fmla="*/ 2318019 h 3344386"/>
                    <a:gd name="connsiteX84" fmla="*/ 0 w 2994878"/>
                    <a:gd name="connsiteY84" fmla="*/ 2060326 h 3344386"/>
                    <a:gd name="connsiteX85" fmla="*/ 123248 w 2994878"/>
                    <a:gd name="connsiteY85" fmla="*/ 2067957 h 3344386"/>
                    <a:gd name="connsiteX86" fmla="*/ 122241 w 2994878"/>
                    <a:gd name="connsiteY86" fmla="*/ 2066020 h 3344386"/>
                    <a:gd name="connsiteX87" fmla="*/ 97971 w 2994878"/>
                    <a:gd name="connsiteY87" fmla="*/ 1875280 h 3344386"/>
                    <a:gd name="connsiteX88" fmla="*/ 145944 w 2994878"/>
                    <a:gd name="connsiteY88" fmla="*/ 1888645 h 3344386"/>
                    <a:gd name="connsiteX89" fmla="*/ 138752 w 2994878"/>
                    <a:gd name="connsiteY89" fmla="*/ 1860588 h 3344386"/>
                    <a:gd name="connsiteX90" fmla="*/ 138453 w 2994878"/>
                    <a:gd name="connsiteY90" fmla="*/ 1763360 h 3344386"/>
                    <a:gd name="connsiteX91" fmla="*/ 198738 w 2994878"/>
                    <a:gd name="connsiteY91" fmla="*/ 1780155 h 3344386"/>
                    <a:gd name="connsiteX92" fmla="*/ 191522 w 2994878"/>
                    <a:gd name="connsiteY92" fmla="*/ 1730847 h 3344386"/>
                    <a:gd name="connsiteX93" fmla="*/ 201475 w 2994878"/>
                    <a:gd name="connsiteY93" fmla="*/ 1634129 h 3344386"/>
                    <a:gd name="connsiteX94" fmla="*/ 263442 w 2994878"/>
                    <a:gd name="connsiteY94" fmla="*/ 1658688 h 3344386"/>
                    <a:gd name="connsiteX95" fmla="*/ 258716 w 2994878"/>
                    <a:gd name="connsiteY95" fmla="*/ 1594667 h 3344386"/>
                    <a:gd name="connsiteX96" fmla="*/ 271126 w 2994878"/>
                    <a:gd name="connsiteY96" fmla="*/ 1498525 h 3344386"/>
                    <a:gd name="connsiteX97" fmla="*/ 317203 w 2994878"/>
                    <a:gd name="connsiteY97" fmla="*/ 1518802 h 3344386"/>
                    <a:gd name="connsiteX98" fmla="*/ 313487 w 2994878"/>
                    <a:gd name="connsiteY98" fmla="*/ 1468462 h 3344386"/>
                    <a:gd name="connsiteX99" fmla="*/ 325895 w 2994878"/>
                    <a:gd name="connsiteY99" fmla="*/ 1372319 h 3344386"/>
                    <a:gd name="connsiteX100" fmla="*/ 399870 w 2994878"/>
                    <a:gd name="connsiteY100" fmla="*/ 1404874 h 3344386"/>
                    <a:gd name="connsiteX101" fmla="*/ 396830 w 2994878"/>
                    <a:gd name="connsiteY101" fmla="*/ 1363687 h 3344386"/>
                    <a:gd name="connsiteX102" fmla="*/ 409239 w 2994878"/>
                    <a:gd name="connsiteY102" fmla="*/ 1267544 h 3344386"/>
                    <a:gd name="connsiteX103" fmla="*/ 469634 w 2994878"/>
                    <a:gd name="connsiteY103" fmla="*/ 1294121 h 3344386"/>
                    <a:gd name="connsiteX104" fmla="*/ 469045 w 2994878"/>
                    <a:gd name="connsiteY104" fmla="*/ 1276146 h 3344386"/>
                    <a:gd name="connsiteX105" fmla="*/ 485084 w 2994878"/>
                    <a:gd name="connsiteY105" fmla="*/ 1164473 h 3344386"/>
                    <a:gd name="connsiteX106" fmla="*/ 561194 w 2994878"/>
                    <a:gd name="connsiteY106" fmla="*/ 1200704 h 3344386"/>
                    <a:gd name="connsiteX107" fmla="*/ 559532 w 2994878"/>
                    <a:gd name="connsiteY107" fmla="*/ 1149941 h 3344386"/>
                    <a:gd name="connsiteX108" fmla="*/ 575572 w 2994878"/>
                    <a:gd name="connsiteY108" fmla="*/ 1038270 h 3344386"/>
                    <a:gd name="connsiteX109" fmla="*/ 675420 w 2994878"/>
                    <a:gd name="connsiteY109" fmla="*/ 1085800 h 3344386"/>
                    <a:gd name="connsiteX110" fmla="*/ 676418 w 2994878"/>
                    <a:gd name="connsiteY110" fmla="*/ 1040592 h 3344386"/>
                    <a:gd name="connsiteX111" fmla="*/ 700215 w 2994878"/>
                    <a:gd name="connsiteY111" fmla="*/ 930229 h 3344386"/>
                    <a:gd name="connsiteX112" fmla="*/ 801823 w 2994878"/>
                    <a:gd name="connsiteY112" fmla="*/ 986320 h 3344386"/>
                    <a:gd name="connsiteX113" fmla="*/ 802624 w 2994878"/>
                    <a:gd name="connsiteY113" fmla="*/ 950103 h 3344386"/>
                    <a:gd name="connsiteX114" fmla="*/ 826420 w 2994878"/>
                    <a:gd name="connsiteY114" fmla="*/ 839741 h 3344386"/>
                    <a:gd name="connsiteX115" fmla="*/ 918413 w 2994878"/>
                    <a:gd name="connsiteY115" fmla="*/ 890521 h 3344386"/>
                    <a:gd name="connsiteX116" fmla="*/ 919306 w 2994878"/>
                    <a:gd name="connsiteY116" fmla="*/ 850090 h 3344386"/>
                    <a:gd name="connsiteX117" fmla="*/ 943103 w 2994878"/>
                    <a:gd name="connsiteY117" fmla="*/ 739727 h 3344386"/>
                    <a:gd name="connsiteX118" fmla="*/ 999910 w 2994878"/>
                    <a:gd name="connsiteY118" fmla="*/ 771086 h 3344386"/>
                    <a:gd name="connsiteX119" fmla="*/ 1000269 w 2994878"/>
                    <a:gd name="connsiteY119" fmla="*/ 754840 h 3344386"/>
                    <a:gd name="connsiteX120" fmla="*/ 1024064 w 2994878"/>
                    <a:gd name="connsiteY120" fmla="*/ 644478 h 3344386"/>
                    <a:gd name="connsiteX121" fmla="*/ 1112142 w 2994878"/>
                    <a:gd name="connsiteY121" fmla="*/ 693098 h 3344386"/>
                    <a:gd name="connsiteX122" fmla="*/ 1119025 w 2994878"/>
                    <a:gd name="connsiteY122" fmla="*/ 616646 h 3344386"/>
                    <a:gd name="connsiteX123" fmla="*/ 1145332 w 2994878"/>
                    <a:gd name="connsiteY123" fmla="*/ 507081 h 3344386"/>
                    <a:gd name="connsiteX124" fmla="*/ 1244790 w 2994878"/>
                    <a:gd name="connsiteY124" fmla="*/ 570304 h 3344386"/>
                    <a:gd name="connsiteX125" fmla="*/ 1253375 w 2994878"/>
                    <a:gd name="connsiteY125" fmla="*/ 484484 h 3344386"/>
                    <a:gd name="connsiteX126" fmla="*/ 1277941 w 2994878"/>
                    <a:gd name="connsiteY126" fmla="*/ 383574 h 3344386"/>
                    <a:gd name="connsiteX127" fmla="*/ 1360269 w 2994878"/>
                    <a:gd name="connsiteY127" fmla="*/ 437776 h 3344386"/>
                    <a:gd name="connsiteX128" fmla="*/ 1361621 w 2994878"/>
                    <a:gd name="connsiteY128" fmla="*/ 422951 h 3344386"/>
                    <a:gd name="connsiteX129" fmla="*/ 1383150 w 2994878"/>
                    <a:gd name="connsiteY129" fmla="*/ 2 h 3344386"/>
                    <a:gd name="connsiteX130" fmla="*/ 1383150 w 2994878"/>
                    <a:gd name="connsiteY130" fmla="*/ 0 h 3344386"/>
                    <a:gd name="connsiteX0" fmla="*/ 1383150 w 2994878"/>
                    <a:gd name="connsiteY0" fmla="*/ 0 h 3344568"/>
                    <a:gd name="connsiteX1" fmla="*/ 1569648 w 2994878"/>
                    <a:gd name="connsiteY1" fmla="*/ 281539 h 3344568"/>
                    <a:gd name="connsiteX2" fmla="*/ 1623746 w 2994878"/>
                    <a:gd name="connsiteY2" fmla="*/ 444928 h 3344568"/>
                    <a:gd name="connsiteX3" fmla="*/ 1716937 w 2994878"/>
                    <a:gd name="connsiteY3" fmla="*/ 383574 h 3344568"/>
                    <a:gd name="connsiteX4" fmla="*/ 1741503 w 2994878"/>
                    <a:gd name="connsiteY4" fmla="*/ 484485 h 3344568"/>
                    <a:gd name="connsiteX5" fmla="*/ 1750088 w 2994878"/>
                    <a:gd name="connsiteY5" fmla="*/ 570304 h 3344568"/>
                    <a:gd name="connsiteX6" fmla="*/ 1849546 w 2994878"/>
                    <a:gd name="connsiteY6" fmla="*/ 507081 h 3344568"/>
                    <a:gd name="connsiteX7" fmla="*/ 1875854 w 2994878"/>
                    <a:gd name="connsiteY7" fmla="*/ 616646 h 3344568"/>
                    <a:gd name="connsiteX8" fmla="*/ 1882735 w 2994878"/>
                    <a:gd name="connsiteY8" fmla="*/ 693098 h 3344568"/>
                    <a:gd name="connsiteX9" fmla="*/ 1970814 w 2994878"/>
                    <a:gd name="connsiteY9" fmla="*/ 644478 h 3344568"/>
                    <a:gd name="connsiteX10" fmla="*/ 1994610 w 2994878"/>
                    <a:gd name="connsiteY10" fmla="*/ 754840 h 3344568"/>
                    <a:gd name="connsiteX11" fmla="*/ 1994969 w 2994878"/>
                    <a:gd name="connsiteY11" fmla="*/ 771086 h 3344568"/>
                    <a:gd name="connsiteX12" fmla="*/ 2051775 w 2994878"/>
                    <a:gd name="connsiteY12" fmla="*/ 739727 h 3344568"/>
                    <a:gd name="connsiteX13" fmla="*/ 2075573 w 2994878"/>
                    <a:gd name="connsiteY13" fmla="*/ 850090 h 3344568"/>
                    <a:gd name="connsiteX14" fmla="*/ 2076465 w 2994878"/>
                    <a:gd name="connsiteY14" fmla="*/ 890521 h 3344568"/>
                    <a:gd name="connsiteX15" fmla="*/ 2168458 w 2994878"/>
                    <a:gd name="connsiteY15" fmla="*/ 839740 h 3344568"/>
                    <a:gd name="connsiteX16" fmla="*/ 2192254 w 2994878"/>
                    <a:gd name="connsiteY16" fmla="*/ 950103 h 3344568"/>
                    <a:gd name="connsiteX17" fmla="*/ 2193054 w 2994878"/>
                    <a:gd name="connsiteY17" fmla="*/ 986319 h 3344568"/>
                    <a:gd name="connsiteX18" fmla="*/ 2294664 w 2994878"/>
                    <a:gd name="connsiteY18" fmla="*/ 930229 h 3344568"/>
                    <a:gd name="connsiteX19" fmla="*/ 2318460 w 2994878"/>
                    <a:gd name="connsiteY19" fmla="*/ 1040592 h 3344568"/>
                    <a:gd name="connsiteX20" fmla="*/ 2319458 w 2994878"/>
                    <a:gd name="connsiteY20" fmla="*/ 1085800 h 3344568"/>
                    <a:gd name="connsiteX21" fmla="*/ 2419306 w 2994878"/>
                    <a:gd name="connsiteY21" fmla="*/ 1038269 h 3344568"/>
                    <a:gd name="connsiteX22" fmla="*/ 2435346 w 2994878"/>
                    <a:gd name="connsiteY22" fmla="*/ 1149941 h 3344568"/>
                    <a:gd name="connsiteX23" fmla="*/ 2433684 w 2994878"/>
                    <a:gd name="connsiteY23" fmla="*/ 1200704 h 3344568"/>
                    <a:gd name="connsiteX24" fmla="*/ 2509794 w 2994878"/>
                    <a:gd name="connsiteY24" fmla="*/ 1164474 h 3344568"/>
                    <a:gd name="connsiteX25" fmla="*/ 2525833 w 2994878"/>
                    <a:gd name="connsiteY25" fmla="*/ 1276145 h 3344568"/>
                    <a:gd name="connsiteX26" fmla="*/ 2525244 w 2994878"/>
                    <a:gd name="connsiteY26" fmla="*/ 1294122 h 3344568"/>
                    <a:gd name="connsiteX27" fmla="*/ 2585640 w 2994878"/>
                    <a:gd name="connsiteY27" fmla="*/ 1267545 h 3344568"/>
                    <a:gd name="connsiteX28" fmla="*/ 2598048 w 2994878"/>
                    <a:gd name="connsiteY28" fmla="*/ 1363688 h 3344568"/>
                    <a:gd name="connsiteX29" fmla="*/ 2595008 w 2994878"/>
                    <a:gd name="connsiteY29" fmla="*/ 1404874 h 3344568"/>
                    <a:gd name="connsiteX30" fmla="*/ 2668982 w 2994878"/>
                    <a:gd name="connsiteY30" fmla="*/ 1372319 h 3344568"/>
                    <a:gd name="connsiteX31" fmla="*/ 2681392 w 2994878"/>
                    <a:gd name="connsiteY31" fmla="*/ 1468462 h 3344568"/>
                    <a:gd name="connsiteX32" fmla="*/ 2677675 w 2994878"/>
                    <a:gd name="connsiteY32" fmla="*/ 1518801 h 3344568"/>
                    <a:gd name="connsiteX33" fmla="*/ 2723752 w 2994878"/>
                    <a:gd name="connsiteY33" fmla="*/ 1498524 h 3344568"/>
                    <a:gd name="connsiteX34" fmla="*/ 2736162 w 2994878"/>
                    <a:gd name="connsiteY34" fmla="*/ 1594667 h 3344568"/>
                    <a:gd name="connsiteX35" fmla="*/ 2731435 w 2994878"/>
                    <a:gd name="connsiteY35" fmla="*/ 1658689 h 3344568"/>
                    <a:gd name="connsiteX36" fmla="*/ 2793404 w 2994878"/>
                    <a:gd name="connsiteY36" fmla="*/ 1634128 h 3344568"/>
                    <a:gd name="connsiteX37" fmla="*/ 2803356 w 2994878"/>
                    <a:gd name="connsiteY37" fmla="*/ 1730847 h 3344568"/>
                    <a:gd name="connsiteX38" fmla="*/ 2796140 w 2994878"/>
                    <a:gd name="connsiteY38" fmla="*/ 1780156 h 3344568"/>
                    <a:gd name="connsiteX39" fmla="*/ 2856425 w 2994878"/>
                    <a:gd name="connsiteY39" fmla="*/ 1763360 h 3344568"/>
                    <a:gd name="connsiteX40" fmla="*/ 2856126 w 2994878"/>
                    <a:gd name="connsiteY40" fmla="*/ 1860587 h 3344568"/>
                    <a:gd name="connsiteX41" fmla="*/ 2848934 w 2994878"/>
                    <a:gd name="connsiteY41" fmla="*/ 1888645 h 3344568"/>
                    <a:gd name="connsiteX42" fmla="*/ 2896908 w 2994878"/>
                    <a:gd name="connsiteY42" fmla="*/ 1875280 h 3344568"/>
                    <a:gd name="connsiteX43" fmla="*/ 2872637 w 2994878"/>
                    <a:gd name="connsiteY43" fmla="*/ 2066021 h 3344568"/>
                    <a:gd name="connsiteX44" fmla="*/ 2871630 w 2994878"/>
                    <a:gd name="connsiteY44" fmla="*/ 2067957 h 3344568"/>
                    <a:gd name="connsiteX45" fmla="*/ 2994878 w 2994878"/>
                    <a:gd name="connsiteY45" fmla="*/ 2060326 h 3344568"/>
                    <a:gd name="connsiteX46" fmla="*/ 2868698 w 2994878"/>
                    <a:gd name="connsiteY46" fmla="*/ 2318019 h 3344568"/>
                    <a:gd name="connsiteX47" fmla="*/ 2807506 w 2994878"/>
                    <a:gd name="connsiteY47" fmla="*/ 2367200 h 3344568"/>
                    <a:gd name="connsiteX48" fmla="*/ 2884552 w 2994878"/>
                    <a:gd name="connsiteY48" fmla="*/ 2374540 h 3344568"/>
                    <a:gd name="connsiteX49" fmla="*/ 2778249 w 2994878"/>
                    <a:gd name="connsiteY49" fmla="*/ 2493393 h 3344568"/>
                    <a:gd name="connsiteX50" fmla="*/ 2755712 w 2994878"/>
                    <a:gd name="connsiteY50" fmla="*/ 2501967 h 3344568"/>
                    <a:gd name="connsiteX51" fmla="*/ 2817877 w 2994878"/>
                    <a:gd name="connsiteY51" fmla="*/ 2507889 h 3344568"/>
                    <a:gd name="connsiteX52" fmla="*/ 2762826 w 2994878"/>
                    <a:gd name="connsiteY52" fmla="*/ 2594299 h 3344568"/>
                    <a:gd name="connsiteX53" fmla="*/ 2723319 w 2994878"/>
                    <a:gd name="connsiteY53" fmla="*/ 2619307 h 3344568"/>
                    <a:gd name="connsiteX54" fmla="*/ 2752355 w 2994878"/>
                    <a:gd name="connsiteY54" fmla="*/ 2624990 h 3344568"/>
                    <a:gd name="connsiteX55" fmla="*/ 2647783 w 2994878"/>
                    <a:gd name="connsiteY55" fmla="*/ 2698929 h 3344568"/>
                    <a:gd name="connsiteX56" fmla="*/ 2607511 w 2994878"/>
                    <a:gd name="connsiteY56" fmla="*/ 2705305 h 3344568"/>
                    <a:gd name="connsiteX57" fmla="*/ 2659487 w 2994878"/>
                    <a:gd name="connsiteY57" fmla="*/ 2715477 h 3344568"/>
                    <a:gd name="connsiteX58" fmla="*/ 2554916 w 2994878"/>
                    <a:gd name="connsiteY58" fmla="*/ 2789415 h 3344568"/>
                    <a:gd name="connsiteX59" fmla="*/ 2537166 w 2994878"/>
                    <a:gd name="connsiteY59" fmla="*/ 2792226 h 3344568"/>
                    <a:gd name="connsiteX60" fmla="*/ 2595194 w 2994878"/>
                    <a:gd name="connsiteY60" fmla="*/ 2803582 h 3344568"/>
                    <a:gd name="connsiteX61" fmla="*/ 2353333 w 2994878"/>
                    <a:gd name="connsiteY61" fmla="*/ 2889923 h 3344568"/>
                    <a:gd name="connsiteX62" fmla="*/ 2278336 w 2994878"/>
                    <a:gd name="connsiteY62" fmla="*/ 2885011 h 3344568"/>
                    <a:gd name="connsiteX63" fmla="*/ 1400408 w 2994878"/>
                    <a:gd name="connsiteY63" fmla="*/ 3343822 h 3344568"/>
                    <a:gd name="connsiteX64" fmla="*/ 878240 w 2994878"/>
                    <a:gd name="connsiteY64" fmla="*/ 3097297 h 3344568"/>
                    <a:gd name="connsiteX65" fmla="*/ 485459 w 2994878"/>
                    <a:gd name="connsiteY65" fmla="*/ 2952044 h 3344568"/>
                    <a:gd name="connsiteX66" fmla="*/ 485458 w 2994878"/>
                    <a:gd name="connsiteY66" fmla="*/ 2952044 h 3344568"/>
                    <a:gd name="connsiteX67" fmla="*/ 512498 w 2994878"/>
                    <a:gd name="connsiteY67" fmla="*/ 2878827 h 3344568"/>
                    <a:gd name="connsiteX68" fmla="*/ 504256 w 2994878"/>
                    <a:gd name="connsiteY68" fmla="*/ 2877522 h 3344568"/>
                    <a:gd name="connsiteX69" fmla="*/ 399684 w 2994878"/>
                    <a:gd name="connsiteY69" fmla="*/ 2803582 h 3344568"/>
                    <a:gd name="connsiteX70" fmla="*/ 457713 w 2994878"/>
                    <a:gd name="connsiteY70" fmla="*/ 2792225 h 3344568"/>
                    <a:gd name="connsiteX71" fmla="*/ 439962 w 2994878"/>
                    <a:gd name="connsiteY71" fmla="*/ 2789416 h 3344568"/>
                    <a:gd name="connsiteX72" fmla="*/ 335391 w 2994878"/>
                    <a:gd name="connsiteY72" fmla="*/ 2715476 h 3344568"/>
                    <a:gd name="connsiteX73" fmla="*/ 387368 w 2994878"/>
                    <a:gd name="connsiteY73" fmla="*/ 2705305 h 3344568"/>
                    <a:gd name="connsiteX74" fmla="*/ 347094 w 2994878"/>
                    <a:gd name="connsiteY74" fmla="*/ 2698929 h 3344568"/>
                    <a:gd name="connsiteX75" fmla="*/ 242524 w 2994878"/>
                    <a:gd name="connsiteY75" fmla="*/ 2624990 h 3344568"/>
                    <a:gd name="connsiteX76" fmla="*/ 271559 w 2994878"/>
                    <a:gd name="connsiteY76" fmla="*/ 2619307 h 3344568"/>
                    <a:gd name="connsiteX77" fmla="*/ 232051 w 2994878"/>
                    <a:gd name="connsiteY77" fmla="*/ 2594299 h 3344568"/>
                    <a:gd name="connsiteX78" fmla="*/ 177001 w 2994878"/>
                    <a:gd name="connsiteY78" fmla="*/ 2507888 h 3344568"/>
                    <a:gd name="connsiteX79" fmla="*/ 239166 w 2994878"/>
                    <a:gd name="connsiteY79" fmla="*/ 2501968 h 3344568"/>
                    <a:gd name="connsiteX80" fmla="*/ 216629 w 2994878"/>
                    <a:gd name="connsiteY80" fmla="*/ 2493392 h 3344568"/>
                    <a:gd name="connsiteX81" fmla="*/ 110327 w 2994878"/>
                    <a:gd name="connsiteY81" fmla="*/ 2374541 h 3344568"/>
                    <a:gd name="connsiteX82" fmla="*/ 187372 w 2994878"/>
                    <a:gd name="connsiteY82" fmla="*/ 2367201 h 3344568"/>
                    <a:gd name="connsiteX83" fmla="*/ 126180 w 2994878"/>
                    <a:gd name="connsiteY83" fmla="*/ 2318019 h 3344568"/>
                    <a:gd name="connsiteX84" fmla="*/ 0 w 2994878"/>
                    <a:gd name="connsiteY84" fmla="*/ 2060326 h 3344568"/>
                    <a:gd name="connsiteX85" fmla="*/ 123248 w 2994878"/>
                    <a:gd name="connsiteY85" fmla="*/ 2067957 h 3344568"/>
                    <a:gd name="connsiteX86" fmla="*/ 122241 w 2994878"/>
                    <a:gd name="connsiteY86" fmla="*/ 2066020 h 3344568"/>
                    <a:gd name="connsiteX87" fmla="*/ 97971 w 2994878"/>
                    <a:gd name="connsiteY87" fmla="*/ 1875280 h 3344568"/>
                    <a:gd name="connsiteX88" fmla="*/ 145944 w 2994878"/>
                    <a:gd name="connsiteY88" fmla="*/ 1888645 h 3344568"/>
                    <a:gd name="connsiteX89" fmla="*/ 138752 w 2994878"/>
                    <a:gd name="connsiteY89" fmla="*/ 1860588 h 3344568"/>
                    <a:gd name="connsiteX90" fmla="*/ 138453 w 2994878"/>
                    <a:gd name="connsiteY90" fmla="*/ 1763360 h 3344568"/>
                    <a:gd name="connsiteX91" fmla="*/ 198738 w 2994878"/>
                    <a:gd name="connsiteY91" fmla="*/ 1780155 h 3344568"/>
                    <a:gd name="connsiteX92" fmla="*/ 191522 w 2994878"/>
                    <a:gd name="connsiteY92" fmla="*/ 1730847 h 3344568"/>
                    <a:gd name="connsiteX93" fmla="*/ 201475 w 2994878"/>
                    <a:gd name="connsiteY93" fmla="*/ 1634129 h 3344568"/>
                    <a:gd name="connsiteX94" fmla="*/ 263442 w 2994878"/>
                    <a:gd name="connsiteY94" fmla="*/ 1658688 h 3344568"/>
                    <a:gd name="connsiteX95" fmla="*/ 258716 w 2994878"/>
                    <a:gd name="connsiteY95" fmla="*/ 1594667 h 3344568"/>
                    <a:gd name="connsiteX96" fmla="*/ 271126 w 2994878"/>
                    <a:gd name="connsiteY96" fmla="*/ 1498525 h 3344568"/>
                    <a:gd name="connsiteX97" fmla="*/ 317203 w 2994878"/>
                    <a:gd name="connsiteY97" fmla="*/ 1518802 h 3344568"/>
                    <a:gd name="connsiteX98" fmla="*/ 313487 w 2994878"/>
                    <a:gd name="connsiteY98" fmla="*/ 1468462 h 3344568"/>
                    <a:gd name="connsiteX99" fmla="*/ 325895 w 2994878"/>
                    <a:gd name="connsiteY99" fmla="*/ 1372319 h 3344568"/>
                    <a:gd name="connsiteX100" fmla="*/ 399870 w 2994878"/>
                    <a:gd name="connsiteY100" fmla="*/ 1404874 h 3344568"/>
                    <a:gd name="connsiteX101" fmla="*/ 396830 w 2994878"/>
                    <a:gd name="connsiteY101" fmla="*/ 1363687 h 3344568"/>
                    <a:gd name="connsiteX102" fmla="*/ 409239 w 2994878"/>
                    <a:gd name="connsiteY102" fmla="*/ 1267544 h 3344568"/>
                    <a:gd name="connsiteX103" fmla="*/ 469634 w 2994878"/>
                    <a:gd name="connsiteY103" fmla="*/ 1294121 h 3344568"/>
                    <a:gd name="connsiteX104" fmla="*/ 469045 w 2994878"/>
                    <a:gd name="connsiteY104" fmla="*/ 1276146 h 3344568"/>
                    <a:gd name="connsiteX105" fmla="*/ 485084 w 2994878"/>
                    <a:gd name="connsiteY105" fmla="*/ 1164473 h 3344568"/>
                    <a:gd name="connsiteX106" fmla="*/ 561194 w 2994878"/>
                    <a:gd name="connsiteY106" fmla="*/ 1200704 h 3344568"/>
                    <a:gd name="connsiteX107" fmla="*/ 559532 w 2994878"/>
                    <a:gd name="connsiteY107" fmla="*/ 1149941 h 3344568"/>
                    <a:gd name="connsiteX108" fmla="*/ 575572 w 2994878"/>
                    <a:gd name="connsiteY108" fmla="*/ 1038270 h 3344568"/>
                    <a:gd name="connsiteX109" fmla="*/ 675420 w 2994878"/>
                    <a:gd name="connsiteY109" fmla="*/ 1085800 h 3344568"/>
                    <a:gd name="connsiteX110" fmla="*/ 676418 w 2994878"/>
                    <a:gd name="connsiteY110" fmla="*/ 1040592 h 3344568"/>
                    <a:gd name="connsiteX111" fmla="*/ 700215 w 2994878"/>
                    <a:gd name="connsiteY111" fmla="*/ 930229 h 3344568"/>
                    <a:gd name="connsiteX112" fmla="*/ 801823 w 2994878"/>
                    <a:gd name="connsiteY112" fmla="*/ 986320 h 3344568"/>
                    <a:gd name="connsiteX113" fmla="*/ 802624 w 2994878"/>
                    <a:gd name="connsiteY113" fmla="*/ 950103 h 3344568"/>
                    <a:gd name="connsiteX114" fmla="*/ 826420 w 2994878"/>
                    <a:gd name="connsiteY114" fmla="*/ 839741 h 3344568"/>
                    <a:gd name="connsiteX115" fmla="*/ 918413 w 2994878"/>
                    <a:gd name="connsiteY115" fmla="*/ 890521 h 3344568"/>
                    <a:gd name="connsiteX116" fmla="*/ 919306 w 2994878"/>
                    <a:gd name="connsiteY116" fmla="*/ 850090 h 3344568"/>
                    <a:gd name="connsiteX117" fmla="*/ 943103 w 2994878"/>
                    <a:gd name="connsiteY117" fmla="*/ 739727 h 3344568"/>
                    <a:gd name="connsiteX118" fmla="*/ 999910 w 2994878"/>
                    <a:gd name="connsiteY118" fmla="*/ 771086 h 3344568"/>
                    <a:gd name="connsiteX119" fmla="*/ 1000269 w 2994878"/>
                    <a:gd name="connsiteY119" fmla="*/ 754840 h 3344568"/>
                    <a:gd name="connsiteX120" fmla="*/ 1024064 w 2994878"/>
                    <a:gd name="connsiteY120" fmla="*/ 644478 h 3344568"/>
                    <a:gd name="connsiteX121" fmla="*/ 1112142 w 2994878"/>
                    <a:gd name="connsiteY121" fmla="*/ 693098 h 3344568"/>
                    <a:gd name="connsiteX122" fmla="*/ 1119025 w 2994878"/>
                    <a:gd name="connsiteY122" fmla="*/ 616646 h 3344568"/>
                    <a:gd name="connsiteX123" fmla="*/ 1145332 w 2994878"/>
                    <a:gd name="connsiteY123" fmla="*/ 507081 h 3344568"/>
                    <a:gd name="connsiteX124" fmla="*/ 1244790 w 2994878"/>
                    <a:gd name="connsiteY124" fmla="*/ 570304 h 3344568"/>
                    <a:gd name="connsiteX125" fmla="*/ 1253375 w 2994878"/>
                    <a:gd name="connsiteY125" fmla="*/ 484484 h 3344568"/>
                    <a:gd name="connsiteX126" fmla="*/ 1277941 w 2994878"/>
                    <a:gd name="connsiteY126" fmla="*/ 383574 h 3344568"/>
                    <a:gd name="connsiteX127" fmla="*/ 1360269 w 2994878"/>
                    <a:gd name="connsiteY127" fmla="*/ 437776 h 3344568"/>
                    <a:gd name="connsiteX128" fmla="*/ 1361621 w 2994878"/>
                    <a:gd name="connsiteY128" fmla="*/ 422951 h 3344568"/>
                    <a:gd name="connsiteX129" fmla="*/ 1383150 w 2994878"/>
                    <a:gd name="connsiteY129" fmla="*/ 2 h 3344568"/>
                    <a:gd name="connsiteX130" fmla="*/ 1383150 w 2994878"/>
                    <a:gd name="connsiteY130" fmla="*/ 0 h 3344568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097297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400408 w 2994878"/>
                    <a:gd name="connsiteY63" fmla="*/ 3343822 h 3343822"/>
                    <a:gd name="connsiteX64" fmla="*/ 878240 w 2994878"/>
                    <a:gd name="connsiteY64" fmla="*/ 3130286 h 3343822"/>
                    <a:gd name="connsiteX65" fmla="*/ 485459 w 2994878"/>
                    <a:gd name="connsiteY65" fmla="*/ 2952044 h 3343822"/>
                    <a:gd name="connsiteX66" fmla="*/ 485458 w 2994878"/>
                    <a:gd name="connsiteY66" fmla="*/ 2952044 h 3343822"/>
                    <a:gd name="connsiteX67" fmla="*/ 512498 w 2994878"/>
                    <a:gd name="connsiteY67" fmla="*/ 2878827 h 3343822"/>
                    <a:gd name="connsiteX68" fmla="*/ 504256 w 2994878"/>
                    <a:gd name="connsiteY68" fmla="*/ 2877522 h 3343822"/>
                    <a:gd name="connsiteX69" fmla="*/ 399684 w 2994878"/>
                    <a:gd name="connsiteY69" fmla="*/ 2803582 h 3343822"/>
                    <a:gd name="connsiteX70" fmla="*/ 457713 w 2994878"/>
                    <a:gd name="connsiteY70" fmla="*/ 2792225 h 3343822"/>
                    <a:gd name="connsiteX71" fmla="*/ 439962 w 2994878"/>
                    <a:gd name="connsiteY71" fmla="*/ 2789416 h 3343822"/>
                    <a:gd name="connsiteX72" fmla="*/ 335391 w 2994878"/>
                    <a:gd name="connsiteY72" fmla="*/ 2715476 h 3343822"/>
                    <a:gd name="connsiteX73" fmla="*/ 387368 w 2994878"/>
                    <a:gd name="connsiteY73" fmla="*/ 2705305 h 3343822"/>
                    <a:gd name="connsiteX74" fmla="*/ 347094 w 2994878"/>
                    <a:gd name="connsiteY74" fmla="*/ 2698929 h 3343822"/>
                    <a:gd name="connsiteX75" fmla="*/ 242524 w 2994878"/>
                    <a:gd name="connsiteY75" fmla="*/ 2624990 h 3343822"/>
                    <a:gd name="connsiteX76" fmla="*/ 271559 w 2994878"/>
                    <a:gd name="connsiteY76" fmla="*/ 2619307 h 3343822"/>
                    <a:gd name="connsiteX77" fmla="*/ 232051 w 2994878"/>
                    <a:gd name="connsiteY77" fmla="*/ 2594299 h 3343822"/>
                    <a:gd name="connsiteX78" fmla="*/ 177001 w 2994878"/>
                    <a:gd name="connsiteY78" fmla="*/ 2507888 h 3343822"/>
                    <a:gd name="connsiteX79" fmla="*/ 239166 w 2994878"/>
                    <a:gd name="connsiteY79" fmla="*/ 2501968 h 3343822"/>
                    <a:gd name="connsiteX80" fmla="*/ 216629 w 2994878"/>
                    <a:gd name="connsiteY80" fmla="*/ 2493392 h 3343822"/>
                    <a:gd name="connsiteX81" fmla="*/ 110327 w 2994878"/>
                    <a:gd name="connsiteY81" fmla="*/ 2374541 h 3343822"/>
                    <a:gd name="connsiteX82" fmla="*/ 187372 w 2994878"/>
                    <a:gd name="connsiteY82" fmla="*/ 2367201 h 3343822"/>
                    <a:gd name="connsiteX83" fmla="*/ 126180 w 2994878"/>
                    <a:gd name="connsiteY83" fmla="*/ 2318019 h 3343822"/>
                    <a:gd name="connsiteX84" fmla="*/ 0 w 2994878"/>
                    <a:gd name="connsiteY84" fmla="*/ 2060326 h 3343822"/>
                    <a:gd name="connsiteX85" fmla="*/ 123248 w 2994878"/>
                    <a:gd name="connsiteY85" fmla="*/ 2067957 h 3343822"/>
                    <a:gd name="connsiteX86" fmla="*/ 122241 w 2994878"/>
                    <a:gd name="connsiteY86" fmla="*/ 2066020 h 3343822"/>
                    <a:gd name="connsiteX87" fmla="*/ 97971 w 2994878"/>
                    <a:gd name="connsiteY87" fmla="*/ 1875280 h 3343822"/>
                    <a:gd name="connsiteX88" fmla="*/ 145944 w 2994878"/>
                    <a:gd name="connsiteY88" fmla="*/ 1888645 h 3343822"/>
                    <a:gd name="connsiteX89" fmla="*/ 138752 w 2994878"/>
                    <a:gd name="connsiteY89" fmla="*/ 1860588 h 3343822"/>
                    <a:gd name="connsiteX90" fmla="*/ 138453 w 2994878"/>
                    <a:gd name="connsiteY90" fmla="*/ 1763360 h 3343822"/>
                    <a:gd name="connsiteX91" fmla="*/ 198738 w 2994878"/>
                    <a:gd name="connsiteY91" fmla="*/ 1780155 h 3343822"/>
                    <a:gd name="connsiteX92" fmla="*/ 191522 w 2994878"/>
                    <a:gd name="connsiteY92" fmla="*/ 1730847 h 3343822"/>
                    <a:gd name="connsiteX93" fmla="*/ 201475 w 2994878"/>
                    <a:gd name="connsiteY93" fmla="*/ 1634129 h 3343822"/>
                    <a:gd name="connsiteX94" fmla="*/ 263442 w 2994878"/>
                    <a:gd name="connsiteY94" fmla="*/ 1658688 h 3343822"/>
                    <a:gd name="connsiteX95" fmla="*/ 258716 w 2994878"/>
                    <a:gd name="connsiteY95" fmla="*/ 1594667 h 3343822"/>
                    <a:gd name="connsiteX96" fmla="*/ 271126 w 2994878"/>
                    <a:gd name="connsiteY96" fmla="*/ 1498525 h 3343822"/>
                    <a:gd name="connsiteX97" fmla="*/ 317203 w 2994878"/>
                    <a:gd name="connsiteY97" fmla="*/ 1518802 h 3343822"/>
                    <a:gd name="connsiteX98" fmla="*/ 313487 w 2994878"/>
                    <a:gd name="connsiteY98" fmla="*/ 1468462 h 3343822"/>
                    <a:gd name="connsiteX99" fmla="*/ 325895 w 2994878"/>
                    <a:gd name="connsiteY99" fmla="*/ 1372319 h 3343822"/>
                    <a:gd name="connsiteX100" fmla="*/ 399870 w 2994878"/>
                    <a:gd name="connsiteY100" fmla="*/ 1404874 h 3343822"/>
                    <a:gd name="connsiteX101" fmla="*/ 396830 w 2994878"/>
                    <a:gd name="connsiteY101" fmla="*/ 1363687 h 3343822"/>
                    <a:gd name="connsiteX102" fmla="*/ 409239 w 2994878"/>
                    <a:gd name="connsiteY102" fmla="*/ 1267544 h 3343822"/>
                    <a:gd name="connsiteX103" fmla="*/ 469634 w 2994878"/>
                    <a:gd name="connsiteY103" fmla="*/ 1294121 h 3343822"/>
                    <a:gd name="connsiteX104" fmla="*/ 469045 w 2994878"/>
                    <a:gd name="connsiteY104" fmla="*/ 1276146 h 3343822"/>
                    <a:gd name="connsiteX105" fmla="*/ 485084 w 2994878"/>
                    <a:gd name="connsiteY105" fmla="*/ 1164473 h 3343822"/>
                    <a:gd name="connsiteX106" fmla="*/ 561194 w 2994878"/>
                    <a:gd name="connsiteY106" fmla="*/ 1200704 h 3343822"/>
                    <a:gd name="connsiteX107" fmla="*/ 559532 w 2994878"/>
                    <a:gd name="connsiteY107" fmla="*/ 1149941 h 3343822"/>
                    <a:gd name="connsiteX108" fmla="*/ 575572 w 2994878"/>
                    <a:gd name="connsiteY108" fmla="*/ 1038270 h 3343822"/>
                    <a:gd name="connsiteX109" fmla="*/ 675420 w 2994878"/>
                    <a:gd name="connsiteY109" fmla="*/ 1085800 h 3343822"/>
                    <a:gd name="connsiteX110" fmla="*/ 676418 w 2994878"/>
                    <a:gd name="connsiteY110" fmla="*/ 1040592 h 3343822"/>
                    <a:gd name="connsiteX111" fmla="*/ 700215 w 2994878"/>
                    <a:gd name="connsiteY111" fmla="*/ 930229 h 3343822"/>
                    <a:gd name="connsiteX112" fmla="*/ 801823 w 2994878"/>
                    <a:gd name="connsiteY112" fmla="*/ 986320 h 3343822"/>
                    <a:gd name="connsiteX113" fmla="*/ 802624 w 2994878"/>
                    <a:gd name="connsiteY113" fmla="*/ 950103 h 3343822"/>
                    <a:gd name="connsiteX114" fmla="*/ 826420 w 2994878"/>
                    <a:gd name="connsiteY114" fmla="*/ 839741 h 3343822"/>
                    <a:gd name="connsiteX115" fmla="*/ 918413 w 2994878"/>
                    <a:gd name="connsiteY115" fmla="*/ 890521 h 3343822"/>
                    <a:gd name="connsiteX116" fmla="*/ 919306 w 2994878"/>
                    <a:gd name="connsiteY116" fmla="*/ 850090 h 3343822"/>
                    <a:gd name="connsiteX117" fmla="*/ 943103 w 2994878"/>
                    <a:gd name="connsiteY117" fmla="*/ 739727 h 3343822"/>
                    <a:gd name="connsiteX118" fmla="*/ 999910 w 2994878"/>
                    <a:gd name="connsiteY118" fmla="*/ 771086 h 3343822"/>
                    <a:gd name="connsiteX119" fmla="*/ 1000269 w 2994878"/>
                    <a:gd name="connsiteY119" fmla="*/ 754840 h 3343822"/>
                    <a:gd name="connsiteX120" fmla="*/ 1024064 w 2994878"/>
                    <a:gd name="connsiteY120" fmla="*/ 644478 h 3343822"/>
                    <a:gd name="connsiteX121" fmla="*/ 1112142 w 2994878"/>
                    <a:gd name="connsiteY121" fmla="*/ 693098 h 3343822"/>
                    <a:gd name="connsiteX122" fmla="*/ 1119025 w 2994878"/>
                    <a:gd name="connsiteY122" fmla="*/ 616646 h 3343822"/>
                    <a:gd name="connsiteX123" fmla="*/ 1145332 w 2994878"/>
                    <a:gd name="connsiteY123" fmla="*/ 507081 h 3343822"/>
                    <a:gd name="connsiteX124" fmla="*/ 1244790 w 2994878"/>
                    <a:gd name="connsiteY124" fmla="*/ 570304 h 3343822"/>
                    <a:gd name="connsiteX125" fmla="*/ 1253375 w 2994878"/>
                    <a:gd name="connsiteY125" fmla="*/ 484484 h 3343822"/>
                    <a:gd name="connsiteX126" fmla="*/ 1277941 w 2994878"/>
                    <a:gd name="connsiteY126" fmla="*/ 383574 h 3343822"/>
                    <a:gd name="connsiteX127" fmla="*/ 1360269 w 2994878"/>
                    <a:gd name="connsiteY127" fmla="*/ 437776 h 3343822"/>
                    <a:gd name="connsiteX128" fmla="*/ 1361621 w 2994878"/>
                    <a:gd name="connsiteY128" fmla="*/ 422951 h 3343822"/>
                    <a:gd name="connsiteX129" fmla="*/ 1383150 w 2994878"/>
                    <a:gd name="connsiteY129" fmla="*/ 2 h 3343822"/>
                    <a:gd name="connsiteX130" fmla="*/ 1383150 w 2994878"/>
                    <a:gd name="connsiteY130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791802 w 2994878"/>
                    <a:gd name="connsiteY63" fmla="*/ 3119288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278336 w 2994878"/>
                    <a:gd name="connsiteY62" fmla="*/ 2885011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62613 w 2994878"/>
                    <a:gd name="connsiteY62" fmla="*/ 2943659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2"/>
                    <a:gd name="connsiteX1" fmla="*/ 1569648 w 2994878"/>
                    <a:gd name="connsiteY1" fmla="*/ 281539 h 3343822"/>
                    <a:gd name="connsiteX2" fmla="*/ 1623746 w 2994878"/>
                    <a:gd name="connsiteY2" fmla="*/ 444928 h 3343822"/>
                    <a:gd name="connsiteX3" fmla="*/ 1716937 w 2994878"/>
                    <a:gd name="connsiteY3" fmla="*/ 383574 h 3343822"/>
                    <a:gd name="connsiteX4" fmla="*/ 1741503 w 2994878"/>
                    <a:gd name="connsiteY4" fmla="*/ 484485 h 3343822"/>
                    <a:gd name="connsiteX5" fmla="*/ 1750088 w 2994878"/>
                    <a:gd name="connsiteY5" fmla="*/ 570304 h 3343822"/>
                    <a:gd name="connsiteX6" fmla="*/ 1849546 w 2994878"/>
                    <a:gd name="connsiteY6" fmla="*/ 507081 h 3343822"/>
                    <a:gd name="connsiteX7" fmla="*/ 1875854 w 2994878"/>
                    <a:gd name="connsiteY7" fmla="*/ 616646 h 3343822"/>
                    <a:gd name="connsiteX8" fmla="*/ 1882735 w 2994878"/>
                    <a:gd name="connsiteY8" fmla="*/ 693098 h 3343822"/>
                    <a:gd name="connsiteX9" fmla="*/ 1970814 w 2994878"/>
                    <a:gd name="connsiteY9" fmla="*/ 644478 h 3343822"/>
                    <a:gd name="connsiteX10" fmla="*/ 1994610 w 2994878"/>
                    <a:gd name="connsiteY10" fmla="*/ 754840 h 3343822"/>
                    <a:gd name="connsiteX11" fmla="*/ 1994969 w 2994878"/>
                    <a:gd name="connsiteY11" fmla="*/ 771086 h 3343822"/>
                    <a:gd name="connsiteX12" fmla="*/ 2051775 w 2994878"/>
                    <a:gd name="connsiteY12" fmla="*/ 739727 h 3343822"/>
                    <a:gd name="connsiteX13" fmla="*/ 2075573 w 2994878"/>
                    <a:gd name="connsiteY13" fmla="*/ 850090 h 3343822"/>
                    <a:gd name="connsiteX14" fmla="*/ 2076465 w 2994878"/>
                    <a:gd name="connsiteY14" fmla="*/ 890521 h 3343822"/>
                    <a:gd name="connsiteX15" fmla="*/ 2168458 w 2994878"/>
                    <a:gd name="connsiteY15" fmla="*/ 839740 h 3343822"/>
                    <a:gd name="connsiteX16" fmla="*/ 2192254 w 2994878"/>
                    <a:gd name="connsiteY16" fmla="*/ 950103 h 3343822"/>
                    <a:gd name="connsiteX17" fmla="*/ 2193054 w 2994878"/>
                    <a:gd name="connsiteY17" fmla="*/ 986319 h 3343822"/>
                    <a:gd name="connsiteX18" fmla="*/ 2294664 w 2994878"/>
                    <a:gd name="connsiteY18" fmla="*/ 930229 h 3343822"/>
                    <a:gd name="connsiteX19" fmla="*/ 2318460 w 2994878"/>
                    <a:gd name="connsiteY19" fmla="*/ 1040592 h 3343822"/>
                    <a:gd name="connsiteX20" fmla="*/ 2319458 w 2994878"/>
                    <a:gd name="connsiteY20" fmla="*/ 1085800 h 3343822"/>
                    <a:gd name="connsiteX21" fmla="*/ 2419306 w 2994878"/>
                    <a:gd name="connsiteY21" fmla="*/ 1038269 h 3343822"/>
                    <a:gd name="connsiteX22" fmla="*/ 2435346 w 2994878"/>
                    <a:gd name="connsiteY22" fmla="*/ 1149941 h 3343822"/>
                    <a:gd name="connsiteX23" fmla="*/ 2433684 w 2994878"/>
                    <a:gd name="connsiteY23" fmla="*/ 1200704 h 3343822"/>
                    <a:gd name="connsiteX24" fmla="*/ 2509794 w 2994878"/>
                    <a:gd name="connsiteY24" fmla="*/ 1164474 h 3343822"/>
                    <a:gd name="connsiteX25" fmla="*/ 2525833 w 2994878"/>
                    <a:gd name="connsiteY25" fmla="*/ 1276145 h 3343822"/>
                    <a:gd name="connsiteX26" fmla="*/ 2525244 w 2994878"/>
                    <a:gd name="connsiteY26" fmla="*/ 1294122 h 3343822"/>
                    <a:gd name="connsiteX27" fmla="*/ 2585640 w 2994878"/>
                    <a:gd name="connsiteY27" fmla="*/ 1267545 h 3343822"/>
                    <a:gd name="connsiteX28" fmla="*/ 2598048 w 2994878"/>
                    <a:gd name="connsiteY28" fmla="*/ 1363688 h 3343822"/>
                    <a:gd name="connsiteX29" fmla="*/ 2595008 w 2994878"/>
                    <a:gd name="connsiteY29" fmla="*/ 1404874 h 3343822"/>
                    <a:gd name="connsiteX30" fmla="*/ 2668982 w 2994878"/>
                    <a:gd name="connsiteY30" fmla="*/ 1372319 h 3343822"/>
                    <a:gd name="connsiteX31" fmla="*/ 2681392 w 2994878"/>
                    <a:gd name="connsiteY31" fmla="*/ 1468462 h 3343822"/>
                    <a:gd name="connsiteX32" fmla="*/ 2677675 w 2994878"/>
                    <a:gd name="connsiteY32" fmla="*/ 1518801 h 3343822"/>
                    <a:gd name="connsiteX33" fmla="*/ 2723752 w 2994878"/>
                    <a:gd name="connsiteY33" fmla="*/ 1498524 h 3343822"/>
                    <a:gd name="connsiteX34" fmla="*/ 2736162 w 2994878"/>
                    <a:gd name="connsiteY34" fmla="*/ 1594667 h 3343822"/>
                    <a:gd name="connsiteX35" fmla="*/ 2731435 w 2994878"/>
                    <a:gd name="connsiteY35" fmla="*/ 1658689 h 3343822"/>
                    <a:gd name="connsiteX36" fmla="*/ 2793404 w 2994878"/>
                    <a:gd name="connsiteY36" fmla="*/ 1634128 h 3343822"/>
                    <a:gd name="connsiteX37" fmla="*/ 2803356 w 2994878"/>
                    <a:gd name="connsiteY37" fmla="*/ 1730847 h 3343822"/>
                    <a:gd name="connsiteX38" fmla="*/ 2796140 w 2994878"/>
                    <a:gd name="connsiteY38" fmla="*/ 1780156 h 3343822"/>
                    <a:gd name="connsiteX39" fmla="*/ 2856425 w 2994878"/>
                    <a:gd name="connsiteY39" fmla="*/ 1763360 h 3343822"/>
                    <a:gd name="connsiteX40" fmla="*/ 2856126 w 2994878"/>
                    <a:gd name="connsiteY40" fmla="*/ 1860587 h 3343822"/>
                    <a:gd name="connsiteX41" fmla="*/ 2848934 w 2994878"/>
                    <a:gd name="connsiteY41" fmla="*/ 1888645 h 3343822"/>
                    <a:gd name="connsiteX42" fmla="*/ 2896908 w 2994878"/>
                    <a:gd name="connsiteY42" fmla="*/ 1875280 h 3343822"/>
                    <a:gd name="connsiteX43" fmla="*/ 2872637 w 2994878"/>
                    <a:gd name="connsiteY43" fmla="*/ 2066021 h 3343822"/>
                    <a:gd name="connsiteX44" fmla="*/ 2871630 w 2994878"/>
                    <a:gd name="connsiteY44" fmla="*/ 2067957 h 3343822"/>
                    <a:gd name="connsiteX45" fmla="*/ 2994878 w 2994878"/>
                    <a:gd name="connsiteY45" fmla="*/ 2060326 h 3343822"/>
                    <a:gd name="connsiteX46" fmla="*/ 2868698 w 2994878"/>
                    <a:gd name="connsiteY46" fmla="*/ 2318019 h 3343822"/>
                    <a:gd name="connsiteX47" fmla="*/ 2807506 w 2994878"/>
                    <a:gd name="connsiteY47" fmla="*/ 2367200 h 3343822"/>
                    <a:gd name="connsiteX48" fmla="*/ 2884552 w 2994878"/>
                    <a:gd name="connsiteY48" fmla="*/ 2374540 h 3343822"/>
                    <a:gd name="connsiteX49" fmla="*/ 2778249 w 2994878"/>
                    <a:gd name="connsiteY49" fmla="*/ 2493393 h 3343822"/>
                    <a:gd name="connsiteX50" fmla="*/ 2755712 w 2994878"/>
                    <a:gd name="connsiteY50" fmla="*/ 2501967 h 3343822"/>
                    <a:gd name="connsiteX51" fmla="*/ 2817877 w 2994878"/>
                    <a:gd name="connsiteY51" fmla="*/ 2507889 h 3343822"/>
                    <a:gd name="connsiteX52" fmla="*/ 2762826 w 2994878"/>
                    <a:gd name="connsiteY52" fmla="*/ 2594299 h 3343822"/>
                    <a:gd name="connsiteX53" fmla="*/ 2723319 w 2994878"/>
                    <a:gd name="connsiteY53" fmla="*/ 2619307 h 3343822"/>
                    <a:gd name="connsiteX54" fmla="*/ 2752355 w 2994878"/>
                    <a:gd name="connsiteY54" fmla="*/ 2624990 h 3343822"/>
                    <a:gd name="connsiteX55" fmla="*/ 2647783 w 2994878"/>
                    <a:gd name="connsiteY55" fmla="*/ 2698929 h 3343822"/>
                    <a:gd name="connsiteX56" fmla="*/ 2607511 w 2994878"/>
                    <a:gd name="connsiteY56" fmla="*/ 2705305 h 3343822"/>
                    <a:gd name="connsiteX57" fmla="*/ 2659487 w 2994878"/>
                    <a:gd name="connsiteY57" fmla="*/ 2715477 h 3343822"/>
                    <a:gd name="connsiteX58" fmla="*/ 2554916 w 2994878"/>
                    <a:gd name="connsiteY58" fmla="*/ 2789415 h 3343822"/>
                    <a:gd name="connsiteX59" fmla="*/ 2537166 w 2994878"/>
                    <a:gd name="connsiteY59" fmla="*/ 2792226 h 3343822"/>
                    <a:gd name="connsiteX60" fmla="*/ 2595194 w 2994878"/>
                    <a:gd name="connsiteY60" fmla="*/ 2803582 h 3343822"/>
                    <a:gd name="connsiteX61" fmla="*/ 2353333 w 2994878"/>
                    <a:gd name="connsiteY61" fmla="*/ 2889923 h 3343822"/>
                    <a:gd name="connsiteX62" fmla="*/ 2398008 w 2994878"/>
                    <a:gd name="connsiteY62" fmla="*/ 2949156 h 3343822"/>
                    <a:gd name="connsiteX63" fmla="*/ 1859223 w 2994878"/>
                    <a:gd name="connsiteY63" fmla="*/ 3122954 h 3343822"/>
                    <a:gd name="connsiteX64" fmla="*/ 1400408 w 2994878"/>
                    <a:gd name="connsiteY64" fmla="*/ 3343822 h 3343822"/>
                    <a:gd name="connsiteX65" fmla="*/ 878240 w 2994878"/>
                    <a:gd name="connsiteY65" fmla="*/ 3130286 h 3343822"/>
                    <a:gd name="connsiteX66" fmla="*/ 485459 w 2994878"/>
                    <a:gd name="connsiteY66" fmla="*/ 2952044 h 3343822"/>
                    <a:gd name="connsiteX67" fmla="*/ 485458 w 2994878"/>
                    <a:gd name="connsiteY67" fmla="*/ 2952044 h 3343822"/>
                    <a:gd name="connsiteX68" fmla="*/ 512498 w 2994878"/>
                    <a:gd name="connsiteY68" fmla="*/ 2878827 h 3343822"/>
                    <a:gd name="connsiteX69" fmla="*/ 504256 w 2994878"/>
                    <a:gd name="connsiteY69" fmla="*/ 2877522 h 3343822"/>
                    <a:gd name="connsiteX70" fmla="*/ 399684 w 2994878"/>
                    <a:gd name="connsiteY70" fmla="*/ 2803582 h 3343822"/>
                    <a:gd name="connsiteX71" fmla="*/ 457713 w 2994878"/>
                    <a:gd name="connsiteY71" fmla="*/ 2792225 h 3343822"/>
                    <a:gd name="connsiteX72" fmla="*/ 439962 w 2994878"/>
                    <a:gd name="connsiteY72" fmla="*/ 2789416 h 3343822"/>
                    <a:gd name="connsiteX73" fmla="*/ 335391 w 2994878"/>
                    <a:gd name="connsiteY73" fmla="*/ 2715476 h 3343822"/>
                    <a:gd name="connsiteX74" fmla="*/ 387368 w 2994878"/>
                    <a:gd name="connsiteY74" fmla="*/ 2705305 h 3343822"/>
                    <a:gd name="connsiteX75" fmla="*/ 347094 w 2994878"/>
                    <a:gd name="connsiteY75" fmla="*/ 2698929 h 3343822"/>
                    <a:gd name="connsiteX76" fmla="*/ 242524 w 2994878"/>
                    <a:gd name="connsiteY76" fmla="*/ 2624990 h 3343822"/>
                    <a:gd name="connsiteX77" fmla="*/ 271559 w 2994878"/>
                    <a:gd name="connsiteY77" fmla="*/ 2619307 h 3343822"/>
                    <a:gd name="connsiteX78" fmla="*/ 232051 w 2994878"/>
                    <a:gd name="connsiteY78" fmla="*/ 2594299 h 3343822"/>
                    <a:gd name="connsiteX79" fmla="*/ 177001 w 2994878"/>
                    <a:gd name="connsiteY79" fmla="*/ 2507888 h 3343822"/>
                    <a:gd name="connsiteX80" fmla="*/ 239166 w 2994878"/>
                    <a:gd name="connsiteY80" fmla="*/ 2501968 h 3343822"/>
                    <a:gd name="connsiteX81" fmla="*/ 216629 w 2994878"/>
                    <a:gd name="connsiteY81" fmla="*/ 2493392 h 3343822"/>
                    <a:gd name="connsiteX82" fmla="*/ 110327 w 2994878"/>
                    <a:gd name="connsiteY82" fmla="*/ 2374541 h 3343822"/>
                    <a:gd name="connsiteX83" fmla="*/ 187372 w 2994878"/>
                    <a:gd name="connsiteY83" fmla="*/ 2367201 h 3343822"/>
                    <a:gd name="connsiteX84" fmla="*/ 126180 w 2994878"/>
                    <a:gd name="connsiteY84" fmla="*/ 2318019 h 3343822"/>
                    <a:gd name="connsiteX85" fmla="*/ 0 w 2994878"/>
                    <a:gd name="connsiteY85" fmla="*/ 2060326 h 3343822"/>
                    <a:gd name="connsiteX86" fmla="*/ 123248 w 2994878"/>
                    <a:gd name="connsiteY86" fmla="*/ 2067957 h 3343822"/>
                    <a:gd name="connsiteX87" fmla="*/ 122241 w 2994878"/>
                    <a:gd name="connsiteY87" fmla="*/ 2066020 h 3343822"/>
                    <a:gd name="connsiteX88" fmla="*/ 97971 w 2994878"/>
                    <a:gd name="connsiteY88" fmla="*/ 1875280 h 3343822"/>
                    <a:gd name="connsiteX89" fmla="*/ 145944 w 2994878"/>
                    <a:gd name="connsiteY89" fmla="*/ 1888645 h 3343822"/>
                    <a:gd name="connsiteX90" fmla="*/ 138752 w 2994878"/>
                    <a:gd name="connsiteY90" fmla="*/ 1860588 h 3343822"/>
                    <a:gd name="connsiteX91" fmla="*/ 138453 w 2994878"/>
                    <a:gd name="connsiteY91" fmla="*/ 1763360 h 3343822"/>
                    <a:gd name="connsiteX92" fmla="*/ 198738 w 2994878"/>
                    <a:gd name="connsiteY92" fmla="*/ 1780155 h 3343822"/>
                    <a:gd name="connsiteX93" fmla="*/ 191522 w 2994878"/>
                    <a:gd name="connsiteY93" fmla="*/ 1730847 h 3343822"/>
                    <a:gd name="connsiteX94" fmla="*/ 201475 w 2994878"/>
                    <a:gd name="connsiteY94" fmla="*/ 1634129 h 3343822"/>
                    <a:gd name="connsiteX95" fmla="*/ 263442 w 2994878"/>
                    <a:gd name="connsiteY95" fmla="*/ 1658688 h 3343822"/>
                    <a:gd name="connsiteX96" fmla="*/ 258716 w 2994878"/>
                    <a:gd name="connsiteY96" fmla="*/ 1594667 h 3343822"/>
                    <a:gd name="connsiteX97" fmla="*/ 271126 w 2994878"/>
                    <a:gd name="connsiteY97" fmla="*/ 1498525 h 3343822"/>
                    <a:gd name="connsiteX98" fmla="*/ 317203 w 2994878"/>
                    <a:gd name="connsiteY98" fmla="*/ 1518802 h 3343822"/>
                    <a:gd name="connsiteX99" fmla="*/ 313487 w 2994878"/>
                    <a:gd name="connsiteY99" fmla="*/ 1468462 h 3343822"/>
                    <a:gd name="connsiteX100" fmla="*/ 325895 w 2994878"/>
                    <a:gd name="connsiteY100" fmla="*/ 1372319 h 3343822"/>
                    <a:gd name="connsiteX101" fmla="*/ 399870 w 2994878"/>
                    <a:gd name="connsiteY101" fmla="*/ 1404874 h 3343822"/>
                    <a:gd name="connsiteX102" fmla="*/ 396830 w 2994878"/>
                    <a:gd name="connsiteY102" fmla="*/ 1363687 h 3343822"/>
                    <a:gd name="connsiteX103" fmla="*/ 409239 w 2994878"/>
                    <a:gd name="connsiteY103" fmla="*/ 1267544 h 3343822"/>
                    <a:gd name="connsiteX104" fmla="*/ 469634 w 2994878"/>
                    <a:gd name="connsiteY104" fmla="*/ 1294121 h 3343822"/>
                    <a:gd name="connsiteX105" fmla="*/ 469045 w 2994878"/>
                    <a:gd name="connsiteY105" fmla="*/ 1276146 h 3343822"/>
                    <a:gd name="connsiteX106" fmla="*/ 485084 w 2994878"/>
                    <a:gd name="connsiteY106" fmla="*/ 1164473 h 3343822"/>
                    <a:gd name="connsiteX107" fmla="*/ 561194 w 2994878"/>
                    <a:gd name="connsiteY107" fmla="*/ 1200704 h 3343822"/>
                    <a:gd name="connsiteX108" fmla="*/ 559532 w 2994878"/>
                    <a:gd name="connsiteY108" fmla="*/ 1149941 h 3343822"/>
                    <a:gd name="connsiteX109" fmla="*/ 575572 w 2994878"/>
                    <a:gd name="connsiteY109" fmla="*/ 1038270 h 3343822"/>
                    <a:gd name="connsiteX110" fmla="*/ 675420 w 2994878"/>
                    <a:gd name="connsiteY110" fmla="*/ 1085800 h 3343822"/>
                    <a:gd name="connsiteX111" fmla="*/ 676418 w 2994878"/>
                    <a:gd name="connsiteY111" fmla="*/ 1040592 h 3343822"/>
                    <a:gd name="connsiteX112" fmla="*/ 700215 w 2994878"/>
                    <a:gd name="connsiteY112" fmla="*/ 930229 h 3343822"/>
                    <a:gd name="connsiteX113" fmla="*/ 801823 w 2994878"/>
                    <a:gd name="connsiteY113" fmla="*/ 986320 h 3343822"/>
                    <a:gd name="connsiteX114" fmla="*/ 802624 w 2994878"/>
                    <a:gd name="connsiteY114" fmla="*/ 950103 h 3343822"/>
                    <a:gd name="connsiteX115" fmla="*/ 826420 w 2994878"/>
                    <a:gd name="connsiteY115" fmla="*/ 839741 h 3343822"/>
                    <a:gd name="connsiteX116" fmla="*/ 918413 w 2994878"/>
                    <a:gd name="connsiteY116" fmla="*/ 890521 h 3343822"/>
                    <a:gd name="connsiteX117" fmla="*/ 919306 w 2994878"/>
                    <a:gd name="connsiteY117" fmla="*/ 850090 h 3343822"/>
                    <a:gd name="connsiteX118" fmla="*/ 943103 w 2994878"/>
                    <a:gd name="connsiteY118" fmla="*/ 739727 h 3343822"/>
                    <a:gd name="connsiteX119" fmla="*/ 999910 w 2994878"/>
                    <a:gd name="connsiteY119" fmla="*/ 771086 h 3343822"/>
                    <a:gd name="connsiteX120" fmla="*/ 1000269 w 2994878"/>
                    <a:gd name="connsiteY120" fmla="*/ 754840 h 3343822"/>
                    <a:gd name="connsiteX121" fmla="*/ 1024064 w 2994878"/>
                    <a:gd name="connsiteY121" fmla="*/ 644478 h 3343822"/>
                    <a:gd name="connsiteX122" fmla="*/ 1112142 w 2994878"/>
                    <a:gd name="connsiteY122" fmla="*/ 693098 h 3343822"/>
                    <a:gd name="connsiteX123" fmla="*/ 1119025 w 2994878"/>
                    <a:gd name="connsiteY123" fmla="*/ 616646 h 3343822"/>
                    <a:gd name="connsiteX124" fmla="*/ 1145332 w 2994878"/>
                    <a:gd name="connsiteY124" fmla="*/ 507081 h 3343822"/>
                    <a:gd name="connsiteX125" fmla="*/ 1244790 w 2994878"/>
                    <a:gd name="connsiteY125" fmla="*/ 570304 h 3343822"/>
                    <a:gd name="connsiteX126" fmla="*/ 1253375 w 2994878"/>
                    <a:gd name="connsiteY126" fmla="*/ 484484 h 3343822"/>
                    <a:gd name="connsiteX127" fmla="*/ 1277941 w 2994878"/>
                    <a:gd name="connsiteY127" fmla="*/ 383574 h 3343822"/>
                    <a:gd name="connsiteX128" fmla="*/ 1360269 w 2994878"/>
                    <a:gd name="connsiteY128" fmla="*/ 437776 h 3343822"/>
                    <a:gd name="connsiteX129" fmla="*/ 1361621 w 2994878"/>
                    <a:gd name="connsiteY129" fmla="*/ 422951 h 3343822"/>
                    <a:gd name="connsiteX130" fmla="*/ 1383150 w 2994878"/>
                    <a:gd name="connsiteY130" fmla="*/ 2 h 3343822"/>
                    <a:gd name="connsiteX131" fmla="*/ 1383150 w 2994878"/>
                    <a:gd name="connsiteY131" fmla="*/ 0 h 3343822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69648 w 2994878"/>
                    <a:gd name="connsiteY1" fmla="*/ 281537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61621 w 2994878"/>
                    <a:gd name="connsiteY129" fmla="*/ 422949 h 3343820"/>
                    <a:gd name="connsiteX130" fmla="*/ 1383150 w 2994878"/>
                    <a:gd name="connsiteY130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554479 w 2994878"/>
                    <a:gd name="connsiteY1" fmla="*/ 243050 h 3343820"/>
                    <a:gd name="connsiteX2" fmla="*/ 1623746 w 2994878"/>
                    <a:gd name="connsiteY2" fmla="*/ 444926 h 3343820"/>
                    <a:gd name="connsiteX3" fmla="*/ 1716937 w 2994878"/>
                    <a:gd name="connsiteY3" fmla="*/ 383572 h 3343820"/>
                    <a:gd name="connsiteX4" fmla="*/ 1741503 w 2994878"/>
                    <a:gd name="connsiteY4" fmla="*/ 484483 h 3343820"/>
                    <a:gd name="connsiteX5" fmla="*/ 1750088 w 2994878"/>
                    <a:gd name="connsiteY5" fmla="*/ 570302 h 3343820"/>
                    <a:gd name="connsiteX6" fmla="*/ 1849546 w 2994878"/>
                    <a:gd name="connsiteY6" fmla="*/ 507079 h 3343820"/>
                    <a:gd name="connsiteX7" fmla="*/ 1875854 w 2994878"/>
                    <a:gd name="connsiteY7" fmla="*/ 616644 h 3343820"/>
                    <a:gd name="connsiteX8" fmla="*/ 1882735 w 2994878"/>
                    <a:gd name="connsiteY8" fmla="*/ 693096 h 3343820"/>
                    <a:gd name="connsiteX9" fmla="*/ 1970814 w 2994878"/>
                    <a:gd name="connsiteY9" fmla="*/ 644476 h 3343820"/>
                    <a:gd name="connsiteX10" fmla="*/ 1994610 w 2994878"/>
                    <a:gd name="connsiteY10" fmla="*/ 754838 h 3343820"/>
                    <a:gd name="connsiteX11" fmla="*/ 1994969 w 2994878"/>
                    <a:gd name="connsiteY11" fmla="*/ 771084 h 3343820"/>
                    <a:gd name="connsiteX12" fmla="*/ 2051775 w 2994878"/>
                    <a:gd name="connsiteY12" fmla="*/ 739725 h 3343820"/>
                    <a:gd name="connsiteX13" fmla="*/ 2075573 w 2994878"/>
                    <a:gd name="connsiteY13" fmla="*/ 850088 h 3343820"/>
                    <a:gd name="connsiteX14" fmla="*/ 2076465 w 2994878"/>
                    <a:gd name="connsiteY14" fmla="*/ 890519 h 3343820"/>
                    <a:gd name="connsiteX15" fmla="*/ 2168458 w 2994878"/>
                    <a:gd name="connsiteY15" fmla="*/ 839738 h 3343820"/>
                    <a:gd name="connsiteX16" fmla="*/ 2192254 w 2994878"/>
                    <a:gd name="connsiteY16" fmla="*/ 950101 h 3343820"/>
                    <a:gd name="connsiteX17" fmla="*/ 2193054 w 2994878"/>
                    <a:gd name="connsiteY17" fmla="*/ 986317 h 3343820"/>
                    <a:gd name="connsiteX18" fmla="*/ 2294664 w 2994878"/>
                    <a:gd name="connsiteY18" fmla="*/ 930227 h 3343820"/>
                    <a:gd name="connsiteX19" fmla="*/ 2318460 w 2994878"/>
                    <a:gd name="connsiteY19" fmla="*/ 1040590 h 3343820"/>
                    <a:gd name="connsiteX20" fmla="*/ 2319458 w 2994878"/>
                    <a:gd name="connsiteY20" fmla="*/ 1085798 h 3343820"/>
                    <a:gd name="connsiteX21" fmla="*/ 2419306 w 2994878"/>
                    <a:gd name="connsiteY21" fmla="*/ 1038267 h 3343820"/>
                    <a:gd name="connsiteX22" fmla="*/ 2435346 w 2994878"/>
                    <a:gd name="connsiteY22" fmla="*/ 1149939 h 3343820"/>
                    <a:gd name="connsiteX23" fmla="*/ 2433684 w 2994878"/>
                    <a:gd name="connsiteY23" fmla="*/ 1200702 h 3343820"/>
                    <a:gd name="connsiteX24" fmla="*/ 2509794 w 2994878"/>
                    <a:gd name="connsiteY24" fmla="*/ 1164472 h 3343820"/>
                    <a:gd name="connsiteX25" fmla="*/ 2525833 w 2994878"/>
                    <a:gd name="connsiteY25" fmla="*/ 1276143 h 3343820"/>
                    <a:gd name="connsiteX26" fmla="*/ 2525244 w 2994878"/>
                    <a:gd name="connsiteY26" fmla="*/ 1294120 h 3343820"/>
                    <a:gd name="connsiteX27" fmla="*/ 2585640 w 2994878"/>
                    <a:gd name="connsiteY27" fmla="*/ 1267543 h 3343820"/>
                    <a:gd name="connsiteX28" fmla="*/ 2598048 w 2994878"/>
                    <a:gd name="connsiteY28" fmla="*/ 1363686 h 3343820"/>
                    <a:gd name="connsiteX29" fmla="*/ 2595008 w 2994878"/>
                    <a:gd name="connsiteY29" fmla="*/ 1404872 h 3343820"/>
                    <a:gd name="connsiteX30" fmla="*/ 2668982 w 2994878"/>
                    <a:gd name="connsiteY30" fmla="*/ 1372317 h 3343820"/>
                    <a:gd name="connsiteX31" fmla="*/ 2681392 w 2994878"/>
                    <a:gd name="connsiteY31" fmla="*/ 1468460 h 3343820"/>
                    <a:gd name="connsiteX32" fmla="*/ 2677675 w 2994878"/>
                    <a:gd name="connsiteY32" fmla="*/ 1518799 h 3343820"/>
                    <a:gd name="connsiteX33" fmla="*/ 2723752 w 2994878"/>
                    <a:gd name="connsiteY33" fmla="*/ 1498522 h 3343820"/>
                    <a:gd name="connsiteX34" fmla="*/ 2736162 w 2994878"/>
                    <a:gd name="connsiteY34" fmla="*/ 1594665 h 3343820"/>
                    <a:gd name="connsiteX35" fmla="*/ 2731435 w 2994878"/>
                    <a:gd name="connsiteY35" fmla="*/ 1658687 h 3343820"/>
                    <a:gd name="connsiteX36" fmla="*/ 2793404 w 2994878"/>
                    <a:gd name="connsiteY36" fmla="*/ 1634126 h 3343820"/>
                    <a:gd name="connsiteX37" fmla="*/ 2803356 w 2994878"/>
                    <a:gd name="connsiteY37" fmla="*/ 1730845 h 3343820"/>
                    <a:gd name="connsiteX38" fmla="*/ 2796140 w 2994878"/>
                    <a:gd name="connsiteY38" fmla="*/ 1780154 h 3343820"/>
                    <a:gd name="connsiteX39" fmla="*/ 2856425 w 2994878"/>
                    <a:gd name="connsiteY39" fmla="*/ 1763358 h 3343820"/>
                    <a:gd name="connsiteX40" fmla="*/ 2856126 w 2994878"/>
                    <a:gd name="connsiteY40" fmla="*/ 1860585 h 3343820"/>
                    <a:gd name="connsiteX41" fmla="*/ 2848934 w 2994878"/>
                    <a:gd name="connsiteY41" fmla="*/ 1888643 h 3343820"/>
                    <a:gd name="connsiteX42" fmla="*/ 2896908 w 2994878"/>
                    <a:gd name="connsiteY42" fmla="*/ 1875278 h 3343820"/>
                    <a:gd name="connsiteX43" fmla="*/ 2872637 w 2994878"/>
                    <a:gd name="connsiteY43" fmla="*/ 2066019 h 3343820"/>
                    <a:gd name="connsiteX44" fmla="*/ 2871630 w 2994878"/>
                    <a:gd name="connsiteY44" fmla="*/ 2067955 h 3343820"/>
                    <a:gd name="connsiteX45" fmla="*/ 2994878 w 2994878"/>
                    <a:gd name="connsiteY45" fmla="*/ 2060324 h 3343820"/>
                    <a:gd name="connsiteX46" fmla="*/ 2868698 w 2994878"/>
                    <a:gd name="connsiteY46" fmla="*/ 2318017 h 3343820"/>
                    <a:gd name="connsiteX47" fmla="*/ 2807506 w 2994878"/>
                    <a:gd name="connsiteY47" fmla="*/ 2367198 h 3343820"/>
                    <a:gd name="connsiteX48" fmla="*/ 2884552 w 2994878"/>
                    <a:gd name="connsiteY48" fmla="*/ 2374538 h 3343820"/>
                    <a:gd name="connsiteX49" fmla="*/ 2778249 w 2994878"/>
                    <a:gd name="connsiteY49" fmla="*/ 2493391 h 3343820"/>
                    <a:gd name="connsiteX50" fmla="*/ 2755712 w 2994878"/>
                    <a:gd name="connsiteY50" fmla="*/ 2501965 h 3343820"/>
                    <a:gd name="connsiteX51" fmla="*/ 2817877 w 2994878"/>
                    <a:gd name="connsiteY51" fmla="*/ 2507887 h 3343820"/>
                    <a:gd name="connsiteX52" fmla="*/ 2762826 w 2994878"/>
                    <a:gd name="connsiteY52" fmla="*/ 2594297 h 3343820"/>
                    <a:gd name="connsiteX53" fmla="*/ 2723319 w 2994878"/>
                    <a:gd name="connsiteY53" fmla="*/ 2619305 h 3343820"/>
                    <a:gd name="connsiteX54" fmla="*/ 2752355 w 2994878"/>
                    <a:gd name="connsiteY54" fmla="*/ 2624988 h 3343820"/>
                    <a:gd name="connsiteX55" fmla="*/ 2647783 w 2994878"/>
                    <a:gd name="connsiteY55" fmla="*/ 2698927 h 3343820"/>
                    <a:gd name="connsiteX56" fmla="*/ 2607511 w 2994878"/>
                    <a:gd name="connsiteY56" fmla="*/ 2705303 h 3343820"/>
                    <a:gd name="connsiteX57" fmla="*/ 2659487 w 2994878"/>
                    <a:gd name="connsiteY57" fmla="*/ 2715475 h 3343820"/>
                    <a:gd name="connsiteX58" fmla="*/ 2554916 w 2994878"/>
                    <a:gd name="connsiteY58" fmla="*/ 2789413 h 3343820"/>
                    <a:gd name="connsiteX59" fmla="*/ 2537166 w 2994878"/>
                    <a:gd name="connsiteY59" fmla="*/ 2792224 h 3343820"/>
                    <a:gd name="connsiteX60" fmla="*/ 2595194 w 2994878"/>
                    <a:gd name="connsiteY60" fmla="*/ 2803580 h 3343820"/>
                    <a:gd name="connsiteX61" fmla="*/ 2353333 w 2994878"/>
                    <a:gd name="connsiteY61" fmla="*/ 2889921 h 3343820"/>
                    <a:gd name="connsiteX62" fmla="*/ 2398008 w 2994878"/>
                    <a:gd name="connsiteY62" fmla="*/ 2949154 h 3343820"/>
                    <a:gd name="connsiteX63" fmla="*/ 1859223 w 2994878"/>
                    <a:gd name="connsiteY63" fmla="*/ 3122952 h 3343820"/>
                    <a:gd name="connsiteX64" fmla="*/ 1400408 w 2994878"/>
                    <a:gd name="connsiteY64" fmla="*/ 3343820 h 3343820"/>
                    <a:gd name="connsiteX65" fmla="*/ 878240 w 2994878"/>
                    <a:gd name="connsiteY65" fmla="*/ 3130284 h 3343820"/>
                    <a:gd name="connsiteX66" fmla="*/ 485459 w 2994878"/>
                    <a:gd name="connsiteY66" fmla="*/ 2952042 h 3343820"/>
                    <a:gd name="connsiteX67" fmla="*/ 485458 w 2994878"/>
                    <a:gd name="connsiteY67" fmla="*/ 2952042 h 3343820"/>
                    <a:gd name="connsiteX68" fmla="*/ 512498 w 2994878"/>
                    <a:gd name="connsiteY68" fmla="*/ 2878825 h 3343820"/>
                    <a:gd name="connsiteX69" fmla="*/ 504256 w 2994878"/>
                    <a:gd name="connsiteY69" fmla="*/ 2877520 h 3343820"/>
                    <a:gd name="connsiteX70" fmla="*/ 399684 w 2994878"/>
                    <a:gd name="connsiteY70" fmla="*/ 2803580 h 3343820"/>
                    <a:gd name="connsiteX71" fmla="*/ 457713 w 2994878"/>
                    <a:gd name="connsiteY71" fmla="*/ 2792223 h 3343820"/>
                    <a:gd name="connsiteX72" fmla="*/ 439962 w 2994878"/>
                    <a:gd name="connsiteY72" fmla="*/ 2789414 h 3343820"/>
                    <a:gd name="connsiteX73" fmla="*/ 335391 w 2994878"/>
                    <a:gd name="connsiteY73" fmla="*/ 2715474 h 3343820"/>
                    <a:gd name="connsiteX74" fmla="*/ 387368 w 2994878"/>
                    <a:gd name="connsiteY74" fmla="*/ 2705303 h 3343820"/>
                    <a:gd name="connsiteX75" fmla="*/ 347094 w 2994878"/>
                    <a:gd name="connsiteY75" fmla="*/ 2698927 h 3343820"/>
                    <a:gd name="connsiteX76" fmla="*/ 242524 w 2994878"/>
                    <a:gd name="connsiteY76" fmla="*/ 2624988 h 3343820"/>
                    <a:gd name="connsiteX77" fmla="*/ 271559 w 2994878"/>
                    <a:gd name="connsiteY77" fmla="*/ 2619305 h 3343820"/>
                    <a:gd name="connsiteX78" fmla="*/ 232051 w 2994878"/>
                    <a:gd name="connsiteY78" fmla="*/ 2594297 h 3343820"/>
                    <a:gd name="connsiteX79" fmla="*/ 177001 w 2994878"/>
                    <a:gd name="connsiteY79" fmla="*/ 2507886 h 3343820"/>
                    <a:gd name="connsiteX80" fmla="*/ 239166 w 2994878"/>
                    <a:gd name="connsiteY80" fmla="*/ 2501966 h 3343820"/>
                    <a:gd name="connsiteX81" fmla="*/ 216629 w 2994878"/>
                    <a:gd name="connsiteY81" fmla="*/ 2493390 h 3343820"/>
                    <a:gd name="connsiteX82" fmla="*/ 110327 w 2994878"/>
                    <a:gd name="connsiteY82" fmla="*/ 2374539 h 3343820"/>
                    <a:gd name="connsiteX83" fmla="*/ 187372 w 2994878"/>
                    <a:gd name="connsiteY83" fmla="*/ 2367199 h 3343820"/>
                    <a:gd name="connsiteX84" fmla="*/ 126180 w 2994878"/>
                    <a:gd name="connsiteY84" fmla="*/ 2318017 h 3343820"/>
                    <a:gd name="connsiteX85" fmla="*/ 0 w 2994878"/>
                    <a:gd name="connsiteY85" fmla="*/ 2060324 h 3343820"/>
                    <a:gd name="connsiteX86" fmla="*/ 123248 w 2994878"/>
                    <a:gd name="connsiteY86" fmla="*/ 2067955 h 3343820"/>
                    <a:gd name="connsiteX87" fmla="*/ 122241 w 2994878"/>
                    <a:gd name="connsiteY87" fmla="*/ 2066018 h 3343820"/>
                    <a:gd name="connsiteX88" fmla="*/ 97971 w 2994878"/>
                    <a:gd name="connsiteY88" fmla="*/ 1875278 h 3343820"/>
                    <a:gd name="connsiteX89" fmla="*/ 145944 w 2994878"/>
                    <a:gd name="connsiteY89" fmla="*/ 1888643 h 3343820"/>
                    <a:gd name="connsiteX90" fmla="*/ 138752 w 2994878"/>
                    <a:gd name="connsiteY90" fmla="*/ 1860586 h 3343820"/>
                    <a:gd name="connsiteX91" fmla="*/ 138453 w 2994878"/>
                    <a:gd name="connsiteY91" fmla="*/ 1763358 h 3343820"/>
                    <a:gd name="connsiteX92" fmla="*/ 198738 w 2994878"/>
                    <a:gd name="connsiteY92" fmla="*/ 1780153 h 3343820"/>
                    <a:gd name="connsiteX93" fmla="*/ 191522 w 2994878"/>
                    <a:gd name="connsiteY93" fmla="*/ 1730845 h 3343820"/>
                    <a:gd name="connsiteX94" fmla="*/ 201475 w 2994878"/>
                    <a:gd name="connsiteY94" fmla="*/ 1634127 h 3343820"/>
                    <a:gd name="connsiteX95" fmla="*/ 263442 w 2994878"/>
                    <a:gd name="connsiteY95" fmla="*/ 1658686 h 3343820"/>
                    <a:gd name="connsiteX96" fmla="*/ 258716 w 2994878"/>
                    <a:gd name="connsiteY96" fmla="*/ 1594665 h 3343820"/>
                    <a:gd name="connsiteX97" fmla="*/ 271126 w 2994878"/>
                    <a:gd name="connsiteY97" fmla="*/ 1498523 h 3343820"/>
                    <a:gd name="connsiteX98" fmla="*/ 317203 w 2994878"/>
                    <a:gd name="connsiteY98" fmla="*/ 1518800 h 3343820"/>
                    <a:gd name="connsiteX99" fmla="*/ 313487 w 2994878"/>
                    <a:gd name="connsiteY99" fmla="*/ 1468460 h 3343820"/>
                    <a:gd name="connsiteX100" fmla="*/ 325895 w 2994878"/>
                    <a:gd name="connsiteY100" fmla="*/ 1372317 h 3343820"/>
                    <a:gd name="connsiteX101" fmla="*/ 399870 w 2994878"/>
                    <a:gd name="connsiteY101" fmla="*/ 1404872 h 3343820"/>
                    <a:gd name="connsiteX102" fmla="*/ 396830 w 2994878"/>
                    <a:gd name="connsiteY102" fmla="*/ 1363685 h 3343820"/>
                    <a:gd name="connsiteX103" fmla="*/ 409239 w 2994878"/>
                    <a:gd name="connsiteY103" fmla="*/ 1267542 h 3343820"/>
                    <a:gd name="connsiteX104" fmla="*/ 469634 w 2994878"/>
                    <a:gd name="connsiteY104" fmla="*/ 1294119 h 3343820"/>
                    <a:gd name="connsiteX105" fmla="*/ 469045 w 2994878"/>
                    <a:gd name="connsiteY105" fmla="*/ 1276144 h 3343820"/>
                    <a:gd name="connsiteX106" fmla="*/ 485084 w 2994878"/>
                    <a:gd name="connsiteY106" fmla="*/ 1164471 h 3343820"/>
                    <a:gd name="connsiteX107" fmla="*/ 561194 w 2994878"/>
                    <a:gd name="connsiteY107" fmla="*/ 1200702 h 3343820"/>
                    <a:gd name="connsiteX108" fmla="*/ 559532 w 2994878"/>
                    <a:gd name="connsiteY108" fmla="*/ 1149939 h 3343820"/>
                    <a:gd name="connsiteX109" fmla="*/ 575572 w 2994878"/>
                    <a:gd name="connsiteY109" fmla="*/ 1038268 h 3343820"/>
                    <a:gd name="connsiteX110" fmla="*/ 675420 w 2994878"/>
                    <a:gd name="connsiteY110" fmla="*/ 1085798 h 3343820"/>
                    <a:gd name="connsiteX111" fmla="*/ 676418 w 2994878"/>
                    <a:gd name="connsiteY111" fmla="*/ 1040590 h 3343820"/>
                    <a:gd name="connsiteX112" fmla="*/ 700215 w 2994878"/>
                    <a:gd name="connsiteY112" fmla="*/ 930227 h 3343820"/>
                    <a:gd name="connsiteX113" fmla="*/ 801823 w 2994878"/>
                    <a:gd name="connsiteY113" fmla="*/ 986318 h 3343820"/>
                    <a:gd name="connsiteX114" fmla="*/ 802624 w 2994878"/>
                    <a:gd name="connsiteY114" fmla="*/ 950101 h 3343820"/>
                    <a:gd name="connsiteX115" fmla="*/ 826420 w 2994878"/>
                    <a:gd name="connsiteY115" fmla="*/ 839739 h 3343820"/>
                    <a:gd name="connsiteX116" fmla="*/ 918413 w 2994878"/>
                    <a:gd name="connsiteY116" fmla="*/ 890519 h 3343820"/>
                    <a:gd name="connsiteX117" fmla="*/ 919306 w 2994878"/>
                    <a:gd name="connsiteY117" fmla="*/ 850088 h 3343820"/>
                    <a:gd name="connsiteX118" fmla="*/ 943103 w 2994878"/>
                    <a:gd name="connsiteY118" fmla="*/ 739725 h 3343820"/>
                    <a:gd name="connsiteX119" fmla="*/ 999910 w 2994878"/>
                    <a:gd name="connsiteY119" fmla="*/ 771084 h 3343820"/>
                    <a:gd name="connsiteX120" fmla="*/ 1000269 w 2994878"/>
                    <a:gd name="connsiteY120" fmla="*/ 754838 h 3343820"/>
                    <a:gd name="connsiteX121" fmla="*/ 1024064 w 2994878"/>
                    <a:gd name="connsiteY121" fmla="*/ 644476 h 3343820"/>
                    <a:gd name="connsiteX122" fmla="*/ 1112142 w 2994878"/>
                    <a:gd name="connsiteY122" fmla="*/ 693096 h 3343820"/>
                    <a:gd name="connsiteX123" fmla="*/ 1119025 w 2994878"/>
                    <a:gd name="connsiteY123" fmla="*/ 616644 h 3343820"/>
                    <a:gd name="connsiteX124" fmla="*/ 1145332 w 2994878"/>
                    <a:gd name="connsiteY124" fmla="*/ 507079 h 3343820"/>
                    <a:gd name="connsiteX125" fmla="*/ 1244790 w 2994878"/>
                    <a:gd name="connsiteY125" fmla="*/ 570302 h 3343820"/>
                    <a:gd name="connsiteX126" fmla="*/ 1253375 w 2994878"/>
                    <a:gd name="connsiteY126" fmla="*/ 484482 h 3343820"/>
                    <a:gd name="connsiteX127" fmla="*/ 1277941 w 2994878"/>
                    <a:gd name="connsiteY127" fmla="*/ 383572 h 3343820"/>
                    <a:gd name="connsiteX128" fmla="*/ 1360269 w 2994878"/>
                    <a:gd name="connsiteY128" fmla="*/ 437774 h 3343820"/>
                    <a:gd name="connsiteX129" fmla="*/ 1383150 w 2994878"/>
                    <a:gd name="connsiteY129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  <a:gd name="connsiteX0" fmla="*/ 1383150 w 2994878"/>
                    <a:gd name="connsiteY0" fmla="*/ 0 h 3343820"/>
                    <a:gd name="connsiteX1" fmla="*/ 1623746 w 2994878"/>
                    <a:gd name="connsiteY1" fmla="*/ 444926 h 3343820"/>
                    <a:gd name="connsiteX2" fmla="*/ 1716937 w 2994878"/>
                    <a:gd name="connsiteY2" fmla="*/ 383572 h 3343820"/>
                    <a:gd name="connsiteX3" fmla="*/ 1741503 w 2994878"/>
                    <a:gd name="connsiteY3" fmla="*/ 484483 h 3343820"/>
                    <a:gd name="connsiteX4" fmla="*/ 1750088 w 2994878"/>
                    <a:gd name="connsiteY4" fmla="*/ 570302 h 3343820"/>
                    <a:gd name="connsiteX5" fmla="*/ 1849546 w 2994878"/>
                    <a:gd name="connsiteY5" fmla="*/ 507079 h 3343820"/>
                    <a:gd name="connsiteX6" fmla="*/ 1875854 w 2994878"/>
                    <a:gd name="connsiteY6" fmla="*/ 616644 h 3343820"/>
                    <a:gd name="connsiteX7" fmla="*/ 1882735 w 2994878"/>
                    <a:gd name="connsiteY7" fmla="*/ 693096 h 3343820"/>
                    <a:gd name="connsiteX8" fmla="*/ 1970814 w 2994878"/>
                    <a:gd name="connsiteY8" fmla="*/ 644476 h 3343820"/>
                    <a:gd name="connsiteX9" fmla="*/ 1994610 w 2994878"/>
                    <a:gd name="connsiteY9" fmla="*/ 754838 h 3343820"/>
                    <a:gd name="connsiteX10" fmla="*/ 1994969 w 2994878"/>
                    <a:gd name="connsiteY10" fmla="*/ 771084 h 3343820"/>
                    <a:gd name="connsiteX11" fmla="*/ 2051775 w 2994878"/>
                    <a:gd name="connsiteY11" fmla="*/ 739725 h 3343820"/>
                    <a:gd name="connsiteX12" fmla="*/ 2075573 w 2994878"/>
                    <a:gd name="connsiteY12" fmla="*/ 850088 h 3343820"/>
                    <a:gd name="connsiteX13" fmla="*/ 2076465 w 2994878"/>
                    <a:gd name="connsiteY13" fmla="*/ 890519 h 3343820"/>
                    <a:gd name="connsiteX14" fmla="*/ 2168458 w 2994878"/>
                    <a:gd name="connsiteY14" fmla="*/ 839738 h 3343820"/>
                    <a:gd name="connsiteX15" fmla="*/ 2192254 w 2994878"/>
                    <a:gd name="connsiteY15" fmla="*/ 950101 h 3343820"/>
                    <a:gd name="connsiteX16" fmla="*/ 2193054 w 2994878"/>
                    <a:gd name="connsiteY16" fmla="*/ 986317 h 3343820"/>
                    <a:gd name="connsiteX17" fmla="*/ 2294664 w 2994878"/>
                    <a:gd name="connsiteY17" fmla="*/ 930227 h 3343820"/>
                    <a:gd name="connsiteX18" fmla="*/ 2318460 w 2994878"/>
                    <a:gd name="connsiteY18" fmla="*/ 1040590 h 3343820"/>
                    <a:gd name="connsiteX19" fmla="*/ 2319458 w 2994878"/>
                    <a:gd name="connsiteY19" fmla="*/ 1085798 h 3343820"/>
                    <a:gd name="connsiteX20" fmla="*/ 2419306 w 2994878"/>
                    <a:gd name="connsiteY20" fmla="*/ 1038267 h 3343820"/>
                    <a:gd name="connsiteX21" fmla="*/ 2435346 w 2994878"/>
                    <a:gd name="connsiteY21" fmla="*/ 1149939 h 3343820"/>
                    <a:gd name="connsiteX22" fmla="*/ 2433684 w 2994878"/>
                    <a:gd name="connsiteY22" fmla="*/ 1200702 h 3343820"/>
                    <a:gd name="connsiteX23" fmla="*/ 2509794 w 2994878"/>
                    <a:gd name="connsiteY23" fmla="*/ 1164472 h 3343820"/>
                    <a:gd name="connsiteX24" fmla="*/ 2525833 w 2994878"/>
                    <a:gd name="connsiteY24" fmla="*/ 1276143 h 3343820"/>
                    <a:gd name="connsiteX25" fmla="*/ 2525244 w 2994878"/>
                    <a:gd name="connsiteY25" fmla="*/ 1294120 h 3343820"/>
                    <a:gd name="connsiteX26" fmla="*/ 2585640 w 2994878"/>
                    <a:gd name="connsiteY26" fmla="*/ 1267543 h 3343820"/>
                    <a:gd name="connsiteX27" fmla="*/ 2598048 w 2994878"/>
                    <a:gd name="connsiteY27" fmla="*/ 1363686 h 3343820"/>
                    <a:gd name="connsiteX28" fmla="*/ 2595008 w 2994878"/>
                    <a:gd name="connsiteY28" fmla="*/ 1404872 h 3343820"/>
                    <a:gd name="connsiteX29" fmla="*/ 2668982 w 2994878"/>
                    <a:gd name="connsiteY29" fmla="*/ 1372317 h 3343820"/>
                    <a:gd name="connsiteX30" fmla="*/ 2681392 w 2994878"/>
                    <a:gd name="connsiteY30" fmla="*/ 1468460 h 3343820"/>
                    <a:gd name="connsiteX31" fmla="*/ 2677675 w 2994878"/>
                    <a:gd name="connsiteY31" fmla="*/ 1518799 h 3343820"/>
                    <a:gd name="connsiteX32" fmla="*/ 2723752 w 2994878"/>
                    <a:gd name="connsiteY32" fmla="*/ 1498522 h 3343820"/>
                    <a:gd name="connsiteX33" fmla="*/ 2736162 w 2994878"/>
                    <a:gd name="connsiteY33" fmla="*/ 1594665 h 3343820"/>
                    <a:gd name="connsiteX34" fmla="*/ 2731435 w 2994878"/>
                    <a:gd name="connsiteY34" fmla="*/ 1658687 h 3343820"/>
                    <a:gd name="connsiteX35" fmla="*/ 2793404 w 2994878"/>
                    <a:gd name="connsiteY35" fmla="*/ 1634126 h 3343820"/>
                    <a:gd name="connsiteX36" fmla="*/ 2803356 w 2994878"/>
                    <a:gd name="connsiteY36" fmla="*/ 1730845 h 3343820"/>
                    <a:gd name="connsiteX37" fmla="*/ 2796140 w 2994878"/>
                    <a:gd name="connsiteY37" fmla="*/ 1780154 h 3343820"/>
                    <a:gd name="connsiteX38" fmla="*/ 2856425 w 2994878"/>
                    <a:gd name="connsiteY38" fmla="*/ 1763358 h 3343820"/>
                    <a:gd name="connsiteX39" fmla="*/ 2856126 w 2994878"/>
                    <a:gd name="connsiteY39" fmla="*/ 1860585 h 3343820"/>
                    <a:gd name="connsiteX40" fmla="*/ 2848934 w 2994878"/>
                    <a:gd name="connsiteY40" fmla="*/ 1888643 h 3343820"/>
                    <a:gd name="connsiteX41" fmla="*/ 2896908 w 2994878"/>
                    <a:gd name="connsiteY41" fmla="*/ 1875278 h 3343820"/>
                    <a:gd name="connsiteX42" fmla="*/ 2872637 w 2994878"/>
                    <a:gd name="connsiteY42" fmla="*/ 2066019 h 3343820"/>
                    <a:gd name="connsiteX43" fmla="*/ 2871630 w 2994878"/>
                    <a:gd name="connsiteY43" fmla="*/ 2067955 h 3343820"/>
                    <a:gd name="connsiteX44" fmla="*/ 2994878 w 2994878"/>
                    <a:gd name="connsiteY44" fmla="*/ 2060324 h 3343820"/>
                    <a:gd name="connsiteX45" fmla="*/ 2868698 w 2994878"/>
                    <a:gd name="connsiteY45" fmla="*/ 2318017 h 3343820"/>
                    <a:gd name="connsiteX46" fmla="*/ 2807506 w 2994878"/>
                    <a:gd name="connsiteY46" fmla="*/ 2367198 h 3343820"/>
                    <a:gd name="connsiteX47" fmla="*/ 2884552 w 2994878"/>
                    <a:gd name="connsiteY47" fmla="*/ 2374538 h 3343820"/>
                    <a:gd name="connsiteX48" fmla="*/ 2778249 w 2994878"/>
                    <a:gd name="connsiteY48" fmla="*/ 2493391 h 3343820"/>
                    <a:gd name="connsiteX49" fmla="*/ 2755712 w 2994878"/>
                    <a:gd name="connsiteY49" fmla="*/ 2501965 h 3343820"/>
                    <a:gd name="connsiteX50" fmla="*/ 2817877 w 2994878"/>
                    <a:gd name="connsiteY50" fmla="*/ 2507887 h 3343820"/>
                    <a:gd name="connsiteX51" fmla="*/ 2762826 w 2994878"/>
                    <a:gd name="connsiteY51" fmla="*/ 2594297 h 3343820"/>
                    <a:gd name="connsiteX52" fmla="*/ 2723319 w 2994878"/>
                    <a:gd name="connsiteY52" fmla="*/ 2619305 h 3343820"/>
                    <a:gd name="connsiteX53" fmla="*/ 2752355 w 2994878"/>
                    <a:gd name="connsiteY53" fmla="*/ 2624988 h 3343820"/>
                    <a:gd name="connsiteX54" fmla="*/ 2647783 w 2994878"/>
                    <a:gd name="connsiteY54" fmla="*/ 2698927 h 3343820"/>
                    <a:gd name="connsiteX55" fmla="*/ 2607511 w 2994878"/>
                    <a:gd name="connsiteY55" fmla="*/ 2705303 h 3343820"/>
                    <a:gd name="connsiteX56" fmla="*/ 2659487 w 2994878"/>
                    <a:gd name="connsiteY56" fmla="*/ 2715475 h 3343820"/>
                    <a:gd name="connsiteX57" fmla="*/ 2554916 w 2994878"/>
                    <a:gd name="connsiteY57" fmla="*/ 2789413 h 3343820"/>
                    <a:gd name="connsiteX58" fmla="*/ 2537166 w 2994878"/>
                    <a:gd name="connsiteY58" fmla="*/ 2792224 h 3343820"/>
                    <a:gd name="connsiteX59" fmla="*/ 2595194 w 2994878"/>
                    <a:gd name="connsiteY59" fmla="*/ 2803580 h 3343820"/>
                    <a:gd name="connsiteX60" fmla="*/ 2353333 w 2994878"/>
                    <a:gd name="connsiteY60" fmla="*/ 2889921 h 3343820"/>
                    <a:gd name="connsiteX61" fmla="*/ 2398008 w 2994878"/>
                    <a:gd name="connsiteY61" fmla="*/ 2949154 h 3343820"/>
                    <a:gd name="connsiteX62" fmla="*/ 1859223 w 2994878"/>
                    <a:gd name="connsiteY62" fmla="*/ 3122952 h 3343820"/>
                    <a:gd name="connsiteX63" fmla="*/ 1400408 w 2994878"/>
                    <a:gd name="connsiteY63" fmla="*/ 3343820 h 3343820"/>
                    <a:gd name="connsiteX64" fmla="*/ 878240 w 2994878"/>
                    <a:gd name="connsiteY64" fmla="*/ 3130284 h 3343820"/>
                    <a:gd name="connsiteX65" fmla="*/ 485459 w 2994878"/>
                    <a:gd name="connsiteY65" fmla="*/ 2952042 h 3343820"/>
                    <a:gd name="connsiteX66" fmla="*/ 485458 w 2994878"/>
                    <a:gd name="connsiteY66" fmla="*/ 2952042 h 3343820"/>
                    <a:gd name="connsiteX67" fmla="*/ 512498 w 2994878"/>
                    <a:gd name="connsiteY67" fmla="*/ 2878825 h 3343820"/>
                    <a:gd name="connsiteX68" fmla="*/ 504256 w 2994878"/>
                    <a:gd name="connsiteY68" fmla="*/ 2877520 h 3343820"/>
                    <a:gd name="connsiteX69" fmla="*/ 399684 w 2994878"/>
                    <a:gd name="connsiteY69" fmla="*/ 2803580 h 3343820"/>
                    <a:gd name="connsiteX70" fmla="*/ 457713 w 2994878"/>
                    <a:gd name="connsiteY70" fmla="*/ 2792223 h 3343820"/>
                    <a:gd name="connsiteX71" fmla="*/ 439962 w 2994878"/>
                    <a:gd name="connsiteY71" fmla="*/ 2789414 h 3343820"/>
                    <a:gd name="connsiteX72" fmla="*/ 335391 w 2994878"/>
                    <a:gd name="connsiteY72" fmla="*/ 2715474 h 3343820"/>
                    <a:gd name="connsiteX73" fmla="*/ 387368 w 2994878"/>
                    <a:gd name="connsiteY73" fmla="*/ 2705303 h 3343820"/>
                    <a:gd name="connsiteX74" fmla="*/ 347094 w 2994878"/>
                    <a:gd name="connsiteY74" fmla="*/ 2698927 h 3343820"/>
                    <a:gd name="connsiteX75" fmla="*/ 242524 w 2994878"/>
                    <a:gd name="connsiteY75" fmla="*/ 2624988 h 3343820"/>
                    <a:gd name="connsiteX76" fmla="*/ 271559 w 2994878"/>
                    <a:gd name="connsiteY76" fmla="*/ 2619305 h 3343820"/>
                    <a:gd name="connsiteX77" fmla="*/ 232051 w 2994878"/>
                    <a:gd name="connsiteY77" fmla="*/ 2594297 h 3343820"/>
                    <a:gd name="connsiteX78" fmla="*/ 177001 w 2994878"/>
                    <a:gd name="connsiteY78" fmla="*/ 2507886 h 3343820"/>
                    <a:gd name="connsiteX79" fmla="*/ 239166 w 2994878"/>
                    <a:gd name="connsiteY79" fmla="*/ 2501966 h 3343820"/>
                    <a:gd name="connsiteX80" fmla="*/ 216629 w 2994878"/>
                    <a:gd name="connsiteY80" fmla="*/ 2493390 h 3343820"/>
                    <a:gd name="connsiteX81" fmla="*/ 110327 w 2994878"/>
                    <a:gd name="connsiteY81" fmla="*/ 2374539 h 3343820"/>
                    <a:gd name="connsiteX82" fmla="*/ 187372 w 2994878"/>
                    <a:gd name="connsiteY82" fmla="*/ 2367199 h 3343820"/>
                    <a:gd name="connsiteX83" fmla="*/ 126180 w 2994878"/>
                    <a:gd name="connsiteY83" fmla="*/ 2318017 h 3343820"/>
                    <a:gd name="connsiteX84" fmla="*/ 0 w 2994878"/>
                    <a:gd name="connsiteY84" fmla="*/ 2060324 h 3343820"/>
                    <a:gd name="connsiteX85" fmla="*/ 123248 w 2994878"/>
                    <a:gd name="connsiteY85" fmla="*/ 2067955 h 3343820"/>
                    <a:gd name="connsiteX86" fmla="*/ 122241 w 2994878"/>
                    <a:gd name="connsiteY86" fmla="*/ 2066018 h 3343820"/>
                    <a:gd name="connsiteX87" fmla="*/ 97971 w 2994878"/>
                    <a:gd name="connsiteY87" fmla="*/ 1875278 h 3343820"/>
                    <a:gd name="connsiteX88" fmla="*/ 145944 w 2994878"/>
                    <a:gd name="connsiteY88" fmla="*/ 1888643 h 3343820"/>
                    <a:gd name="connsiteX89" fmla="*/ 138752 w 2994878"/>
                    <a:gd name="connsiteY89" fmla="*/ 1860586 h 3343820"/>
                    <a:gd name="connsiteX90" fmla="*/ 138453 w 2994878"/>
                    <a:gd name="connsiteY90" fmla="*/ 1763358 h 3343820"/>
                    <a:gd name="connsiteX91" fmla="*/ 198738 w 2994878"/>
                    <a:gd name="connsiteY91" fmla="*/ 1780153 h 3343820"/>
                    <a:gd name="connsiteX92" fmla="*/ 191522 w 2994878"/>
                    <a:gd name="connsiteY92" fmla="*/ 1730845 h 3343820"/>
                    <a:gd name="connsiteX93" fmla="*/ 201475 w 2994878"/>
                    <a:gd name="connsiteY93" fmla="*/ 1634127 h 3343820"/>
                    <a:gd name="connsiteX94" fmla="*/ 263442 w 2994878"/>
                    <a:gd name="connsiteY94" fmla="*/ 1658686 h 3343820"/>
                    <a:gd name="connsiteX95" fmla="*/ 258716 w 2994878"/>
                    <a:gd name="connsiteY95" fmla="*/ 1594665 h 3343820"/>
                    <a:gd name="connsiteX96" fmla="*/ 271126 w 2994878"/>
                    <a:gd name="connsiteY96" fmla="*/ 1498523 h 3343820"/>
                    <a:gd name="connsiteX97" fmla="*/ 317203 w 2994878"/>
                    <a:gd name="connsiteY97" fmla="*/ 1518800 h 3343820"/>
                    <a:gd name="connsiteX98" fmla="*/ 313487 w 2994878"/>
                    <a:gd name="connsiteY98" fmla="*/ 1468460 h 3343820"/>
                    <a:gd name="connsiteX99" fmla="*/ 325895 w 2994878"/>
                    <a:gd name="connsiteY99" fmla="*/ 1372317 h 3343820"/>
                    <a:gd name="connsiteX100" fmla="*/ 399870 w 2994878"/>
                    <a:gd name="connsiteY100" fmla="*/ 1404872 h 3343820"/>
                    <a:gd name="connsiteX101" fmla="*/ 396830 w 2994878"/>
                    <a:gd name="connsiteY101" fmla="*/ 1363685 h 3343820"/>
                    <a:gd name="connsiteX102" fmla="*/ 409239 w 2994878"/>
                    <a:gd name="connsiteY102" fmla="*/ 1267542 h 3343820"/>
                    <a:gd name="connsiteX103" fmla="*/ 469634 w 2994878"/>
                    <a:gd name="connsiteY103" fmla="*/ 1294119 h 3343820"/>
                    <a:gd name="connsiteX104" fmla="*/ 469045 w 2994878"/>
                    <a:gd name="connsiteY104" fmla="*/ 1276144 h 3343820"/>
                    <a:gd name="connsiteX105" fmla="*/ 485084 w 2994878"/>
                    <a:gd name="connsiteY105" fmla="*/ 1164471 h 3343820"/>
                    <a:gd name="connsiteX106" fmla="*/ 561194 w 2994878"/>
                    <a:gd name="connsiteY106" fmla="*/ 1200702 h 3343820"/>
                    <a:gd name="connsiteX107" fmla="*/ 559532 w 2994878"/>
                    <a:gd name="connsiteY107" fmla="*/ 1149939 h 3343820"/>
                    <a:gd name="connsiteX108" fmla="*/ 575572 w 2994878"/>
                    <a:gd name="connsiteY108" fmla="*/ 1038268 h 3343820"/>
                    <a:gd name="connsiteX109" fmla="*/ 675420 w 2994878"/>
                    <a:gd name="connsiteY109" fmla="*/ 1085798 h 3343820"/>
                    <a:gd name="connsiteX110" fmla="*/ 676418 w 2994878"/>
                    <a:gd name="connsiteY110" fmla="*/ 1040590 h 3343820"/>
                    <a:gd name="connsiteX111" fmla="*/ 700215 w 2994878"/>
                    <a:gd name="connsiteY111" fmla="*/ 930227 h 3343820"/>
                    <a:gd name="connsiteX112" fmla="*/ 801823 w 2994878"/>
                    <a:gd name="connsiteY112" fmla="*/ 986318 h 3343820"/>
                    <a:gd name="connsiteX113" fmla="*/ 802624 w 2994878"/>
                    <a:gd name="connsiteY113" fmla="*/ 950101 h 3343820"/>
                    <a:gd name="connsiteX114" fmla="*/ 826420 w 2994878"/>
                    <a:gd name="connsiteY114" fmla="*/ 839739 h 3343820"/>
                    <a:gd name="connsiteX115" fmla="*/ 918413 w 2994878"/>
                    <a:gd name="connsiteY115" fmla="*/ 890519 h 3343820"/>
                    <a:gd name="connsiteX116" fmla="*/ 919306 w 2994878"/>
                    <a:gd name="connsiteY116" fmla="*/ 850088 h 3343820"/>
                    <a:gd name="connsiteX117" fmla="*/ 943103 w 2994878"/>
                    <a:gd name="connsiteY117" fmla="*/ 739725 h 3343820"/>
                    <a:gd name="connsiteX118" fmla="*/ 999910 w 2994878"/>
                    <a:gd name="connsiteY118" fmla="*/ 771084 h 3343820"/>
                    <a:gd name="connsiteX119" fmla="*/ 1000269 w 2994878"/>
                    <a:gd name="connsiteY119" fmla="*/ 754838 h 3343820"/>
                    <a:gd name="connsiteX120" fmla="*/ 1024064 w 2994878"/>
                    <a:gd name="connsiteY120" fmla="*/ 644476 h 3343820"/>
                    <a:gd name="connsiteX121" fmla="*/ 1112142 w 2994878"/>
                    <a:gd name="connsiteY121" fmla="*/ 693096 h 3343820"/>
                    <a:gd name="connsiteX122" fmla="*/ 1119025 w 2994878"/>
                    <a:gd name="connsiteY122" fmla="*/ 616644 h 3343820"/>
                    <a:gd name="connsiteX123" fmla="*/ 1145332 w 2994878"/>
                    <a:gd name="connsiteY123" fmla="*/ 507079 h 3343820"/>
                    <a:gd name="connsiteX124" fmla="*/ 1244790 w 2994878"/>
                    <a:gd name="connsiteY124" fmla="*/ 570302 h 3343820"/>
                    <a:gd name="connsiteX125" fmla="*/ 1253375 w 2994878"/>
                    <a:gd name="connsiteY125" fmla="*/ 484482 h 3343820"/>
                    <a:gd name="connsiteX126" fmla="*/ 1277941 w 2994878"/>
                    <a:gd name="connsiteY126" fmla="*/ 383572 h 3343820"/>
                    <a:gd name="connsiteX127" fmla="*/ 1360269 w 2994878"/>
                    <a:gd name="connsiteY127" fmla="*/ 437774 h 3343820"/>
                    <a:gd name="connsiteX128" fmla="*/ 1383150 w 2994878"/>
                    <a:gd name="connsiteY128" fmla="*/ 0 h 3343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2994878" h="3343820">
                      <a:moveTo>
                        <a:pt x="1383150" y="0"/>
                      </a:moveTo>
                      <a:cubicBezTo>
                        <a:pt x="1598988" y="168887"/>
                        <a:pt x="1598455" y="348008"/>
                        <a:pt x="1623746" y="444926"/>
                      </a:cubicBezTo>
                      <a:cubicBezTo>
                        <a:pt x="1654810" y="424475"/>
                        <a:pt x="1679130" y="422350"/>
                        <a:pt x="1716937" y="383572"/>
                      </a:cubicBezTo>
                      <a:cubicBezTo>
                        <a:pt x="1727653" y="417338"/>
                        <a:pt x="1735802" y="451093"/>
                        <a:pt x="1741503" y="484483"/>
                      </a:cubicBezTo>
                      <a:lnTo>
                        <a:pt x="1750088" y="570302"/>
                      </a:lnTo>
                      <a:lnTo>
                        <a:pt x="1849546" y="507079"/>
                      </a:lnTo>
                      <a:cubicBezTo>
                        <a:pt x="1861192" y="543775"/>
                        <a:pt x="1869914" y="580442"/>
                        <a:pt x="1875854" y="616644"/>
                      </a:cubicBezTo>
                      <a:lnTo>
                        <a:pt x="1882735" y="693096"/>
                      </a:lnTo>
                      <a:lnTo>
                        <a:pt x="1970814" y="644476"/>
                      </a:lnTo>
                      <a:cubicBezTo>
                        <a:pt x="1982460" y="681172"/>
                        <a:pt x="1990317" y="718113"/>
                        <a:pt x="1994610" y="754838"/>
                      </a:cubicBezTo>
                      <a:cubicBezTo>
                        <a:pt x="1994730" y="760253"/>
                        <a:pt x="1994849" y="765669"/>
                        <a:pt x="1994969" y="771084"/>
                      </a:cubicBezTo>
                      <a:lnTo>
                        <a:pt x="2051775" y="739725"/>
                      </a:lnTo>
                      <a:cubicBezTo>
                        <a:pt x="2063421" y="776421"/>
                        <a:pt x="2071278" y="813364"/>
                        <a:pt x="2075573" y="850088"/>
                      </a:cubicBezTo>
                      <a:cubicBezTo>
                        <a:pt x="2075870" y="863565"/>
                        <a:pt x="2076168" y="877042"/>
                        <a:pt x="2076465" y="890519"/>
                      </a:cubicBezTo>
                      <a:lnTo>
                        <a:pt x="2168458" y="839738"/>
                      </a:lnTo>
                      <a:cubicBezTo>
                        <a:pt x="2180103" y="876434"/>
                        <a:pt x="2187961" y="913376"/>
                        <a:pt x="2192254" y="950101"/>
                      </a:cubicBezTo>
                      <a:cubicBezTo>
                        <a:pt x="2192521" y="962173"/>
                        <a:pt x="2192787" y="974245"/>
                        <a:pt x="2193054" y="986317"/>
                      </a:cubicBezTo>
                      <a:lnTo>
                        <a:pt x="2294664" y="930227"/>
                      </a:lnTo>
                      <a:cubicBezTo>
                        <a:pt x="2306309" y="966924"/>
                        <a:pt x="2314166" y="1003864"/>
                        <a:pt x="2318460" y="1040590"/>
                      </a:cubicBezTo>
                      <a:cubicBezTo>
                        <a:pt x="2318793" y="1055659"/>
                        <a:pt x="2319125" y="1070729"/>
                        <a:pt x="2319458" y="1085798"/>
                      </a:cubicBezTo>
                      <a:lnTo>
                        <a:pt x="2419306" y="1038267"/>
                      </a:lnTo>
                      <a:cubicBezTo>
                        <a:pt x="2428071" y="1075757"/>
                        <a:pt x="2433340" y="1113127"/>
                        <a:pt x="2435346" y="1149939"/>
                      </a:cubicBezTo>
                      <a:lnTo>
                        <a:pt x="2433684" y="1200702"/>
                      </a:lnTo>
                      <a:lnTo>
                        <a:pt x="2509794" y="1164472"/>
                      </a:lnTo>
                      <a:cubicBezTo>
                        <a:pt x="2518558" y="1201961"/>
                        <a:pt x="2523828" y="1239330"/>
                        <a:pt x="2525833" y="1276143"/>
                      </a:cubicBezTo>
                      <a:cubicBezTo>
                        <a:pt x="2525637" y="1282135"/>
                        <a:pt x="2525440" y="1288128"/>
                        <a:pt x="2525244" y="1294120"/>
                      </a:cubicBezTo>
                      <a:lnTo>
                        <a:pt x="2585640" y="1267543"/>
                      </a:lnTo>
                      <a:cubicBezTo>
                        <a:pt x="2593160" y="1299711"/>
                        <a:pt x="2597216" y="1331888"/>
                        <a:pt x="2598048" y="1363686"/>
                      </a:cubicBezTo>
                      <a:lnTo>
                        <a:pt x="2595008" y="1404872"/>
                      </a:lnTo>
                      <a:lnTo>
                        <a:pt x="2668982" y="1372317"/>
                      </a:lnTo>
                      <a:cubicBezTo>
                        <a:pt x="2676502" y="1404487"/>
                        <a:pt x="2680558" y="1436664"/>
                        <a:pt x="2681392" y="1468460"/>
                      </a:cubicBezTo>
                      <a:lnTo>
                        <a:pt x="2677675" y="1518799"/>
                      </a:lnTo>
                      <a:lnTo>
                        <a:pt x="2723752" y="1498522"/>
                      </a:lnTo>
                      <a:cubicBezTo>
                        <a:pt x="2731273" y="1530691"/>
                        <a:pt x="2735328" y="1562868"/>
                        <a:pt x="2736162" y="1594665"/>
                      </a:cubicBezTo>
                      <a:lnTo>
                        <a:pt x="2731435" y="1658687"/>
                      </a:lnTo>
                      <a:lnTo>
                        <a:pt x="2793404" y="1634126"/>
                      </a:lnTo>
                      <a:cubicBezTo>
                        <a:pt x="2800925" y="1666297"/>
                        <a:pt x="2804135" y="1698670"/>
                        <a:pt x="2803356" y="1730845"/>
                      </a:cubicBezTo>
                      <a:lnTo>
                        <a:pt x="2796140" y="1780154"/>
                      </a:lnTo>
                      <a:lnTo>
                        <a:pt x="2856425" y="1763358"/>
                      </a:lnTo>
                      <a:cubicBezTo>
                        <a:pt x="2860513" y="1796140"/>
                        <a:pt x="2860291" y="1828672"/>
                        <a:pt x="2856126" y="1860585"/>
                      </a:cubicBezTo>
                      <a:lnTo>
                        <a:pt x="2848934" y="1888643"/>
                      </a:lnTo>
                      <a:lnTo>
                        <a:pt x="2896908" y="1875278"/>
                      </a:lnTo>
                      <a:cubicBezTo>
                        <a:pt x="2905082" y="1940844"/>
                        <a:pt x="2896020" y="2005407"/>
                        <a:pt x="2872637" y="2066019"/>
                      </a:cubicBezTo>
                      <a:lnTo>
                        <a:pt x="2871630" y="2067955"/>
                      </a:lnTo>
                      <a:lnTo>
                        <a:pt x="2994878" y="2060324"/>
                      </a:lnTo>
                      <a:cubicBezTo>
                        <a:pt x="2986383" y="2159069"/>
                        <a:pt x="2940429" y="2247529"/>
                        <a:pt x="2868698" y="2318017"/>
                      </a:cubicBezTo>
                      <a:lnTo>
                        <a:pt x="2807506" y="2367198"/>
                      </a:lnTo>
                      <a:lnTo>
                        <a:pt x="2884552" y="2374538"/>
                      </a:lnTo>
                      <a:cubicBezTo>
                        <a:pt x="2874923" y="2424318"/>
                        <a:pt x="2836371" y="2464836"/>
                        <a:pt x="2778249" y="2493391"/>
                      </a:cubicBezTo>
                      <a:lnTo>
                        <a:pt x="2755712" y="2501965"/>
                      </a:lnTo>
                      <a:lnTo>
                        <a:pt x="2817877" y="2507887"/>
                      </a:lnTo>
                      <a:cubicBezTo>
                        <a:pt x="2811458" y="2541072"/>
                        <a:pt x="2792184" y="2570144"/>
                        <a:pt x="2762826" y="2594297"/>
                      </a:cubicBezTo>
                      <a:lnTo>
                        <a:pt x="2723319" y="2619305"/>
                      </a:lnTo>
                      <a:lnTo>
                        <a:pt x="2752355" y="2624988"/>
                      </a:lnTo>
                      <a:cubicBezTo>
                        <a:pt x="2742879" y="2660240"/>
                        <a:pt x="2704958" y="2685165"/>
                        <a:pt x="2647783" y="2698927"/>
                      </a:cubicBezTo>
                      <a:lnTo>
                        <a:pt x="2607511" y="2705303"/>
                      </a:lnTo>
                      <a:lnTo>
                        <a:pt x="2659487" y="2715475"/>
                      </a:lnTo>
                      <a:cubicBezTo>
                        <a:pt x="2650012" y="2750727"/>
                        <a:pt x="2612089" y="2775652"/>
                        <a:pt x="2554916" y="2789413"/>
                      </a:cubicBezTo>
                      <a:lnTo>
                        <a:pt x="2537166" y="2792224"/>
                      </a:lnTo>
                      <a:lnTo>
                        <a:pt x="2595194" y="2803580"/>
                      </a:lnTo>
                      <a:cubicBezTo>
                        <a:pt x="2579403" y="2862336"/>
                        <a:pt x="2484589" y="2892398"/>
                        <a:pt x="2353333" y="2889921"/>
                      </a:cubicBezTo>
                      <a:lnTo>
                        <a:pt x="2398008" y="2949154"/>
                      </a:lnTo>
                      <a:cubicBezTo>
                        <a:pt x="2236954" y="3034577"/>
                        <a:pt x="2063414" y="3103909"/>
                        <a:pt x="1859223" y="3122952"/>
                      </a:cubicBezTo>
                      <a:cubicBezTo>
                        <a:pt x="1655032" y="3141995"/>
                        <a:pt x="1530873" y="3268975"/>
                        <a:pt x="1400408" y="3343820"/>
                      </a:cubicBezTo>
                      <a:cubicBezTo>
                        <a:pt x="1200207" y="3257020"/>
                        <a:pt x="1165574" y="3166258"/>
                        <a:pt x="878240" y="3130284"/>
                      </a:cubicBezTo>
                      <a:cubicBezTo>
                        <a:pt x="590906" y="3094310"/>
                        <a:pt x="520021" y="2956702"/>
                        <a:pt x="485459" y="2952042"/>
                      </a:cubicBezTo>
                      <a:lnTo>
                        <a:pt x="485458" y="2952042"/>
                      </a:lnTo>
                      <a:lnTo>
                        <a:pt x="512498" y="2878825"/>
                      </a:lnTo>
                      <a:lnTo>
                        <a:pt x="504256" y="2877520"/>
                      </a:lnTo>
                      <a:cubicBezTo>
                        <a:pt x="447082" y="2863757"/>
                        <a:pt x="409159" y="2838833"/>
                        <a:pt x="399684" y="2803580"/>
                      </a:cubicBezTo>
                      <a:lnTo>
                        <a:pt x="457713" y="2792223"/>
                      </a:lnTo>
                      <a:lnTo>
                        <a:pt x="439962" y="2789414"/>
                      </a:lnTo>
                      <a:cubicBezTo>
                        <a:pt x="382789" y="2775651"/>
                        <a:pt x="344865" y="2750727"/>
                        <a:pt x="335391" y="2715474"/>
                      </a:cubicBezTo>
                      <a:lnTo>
                        <a:pt x="387368" y="2705303"/>
                      </a:lnTo>
                      <a:lnTo>
                        <a:pt x="347094" y="2698927"/>
                      </a:lnTo>
                      <a:cubicBezTo>
                        <a:pt x="289921" y="2685165"/>
                        <a:pt x="251998" y="2660240"/>
                        <a:pt x="242524" y="2624988"/>
                      </a:cubicBezTo>
                      <a:lnTo>
                        <a:pt x="271559" y="2619305"/>
                      </a:lnTo>
                      <a:lnTo>
                        <a:pt x="232051" y="2594297"/>
                      </a:lnTo>
                      <a:cubicBezTo>
                        <a:pt x="202694" y="2570143"/>
                        <a:pt x="183420" y="2541072"/>
                        <a:pt x="177001" y="2507886"/>
                      </a:cubicBezTo>
                      <a:lnTo>
                        <a:pt x="239166" y="2501966"/>
                      </a:lnTo>
                      <a:lnTo>
                        <a:pt x="216629" y="2493390"/>
                      </a:lnTo>
                      <a:cubicBezTo>
                        <a:pt x="158507" y="2464836"/>
                        <a:pt x="119955" y="2424318"/>
                        <a:pt x="110327" y="2374539"/>
                      </a:cubicBezTo>
                      <a:lnTo>
                        <a:pt x="187372" y="2367199"/>
                      </a:lnTo>
                      <a:lnTo>
                        <a:pt x="126180" y="2318017"/>
                      </a:lnTo>
                      <a:cubicBezTo>
                        <a:pt x="54449" y="2247529"/>
                        <a:pt x="8495" y="2159069"/>
                        <a:pt x="0" y="2060324"/>
                      </a:cubicBezTo>
                      <a:lnTo>
                        <a:pt x="123248" y="2067955"/>
                      </a:lnTo>
                      <a:lnTo>
                        <a:pt x="122241" y="2066018"/>
                      </a:lnTo>
                      <a:cubicBezTo>
                        <a:pt x="98857" y="2005406"/>
                        <a:pt x="89796" y="1940844"/>
                        <a:pt x="97971" y="1875278"/>
                      </a:cubicBezTo>
                      <a:lnTo>
                        <a:pt x="145944" y="1888643"/>
                      </a:lnTo>
                      <a:lnTo>
                        <a:pt x="138752" y="1860586"/>
                      </a:lnTo>
                      <a:cubicBezTo>
                        <a:pt x="134587" y="1828672"/>
                        <a:pt x="134365" y="1796140"/>
                        <a:pt x="138453" y="1763358"/>
                      </a:cubicBezTo>
                      <a:lnTo>
                        <a:pt x="198738" y="1780153"/>
                      </a:lnTo>
                      <a:lnTo>
                        <a:pt x="191522" y="1730845"/>
                      </a:lnTo>
                      <a:cubicBezTo>
                        <a:pt x="190744" y="1698671"/>
                        <a:pt x="193953" y="1666296"/>
                        <a:pt x="201475" y="1634127"/>
                      </a:cubicBezTo>
                      <a:lnTo>
                        <a:pt x="263442" y="1658686"/>
                      </a:lnTo>
                      <a:lnTo>
                        <a:pt x="258716" y="1594665"/>
                      </a:lnTo>
                      <a:cubicBezTo>
                        <a:pt x="259550" y="1562868"/>
                        <a:pt x="263606" y="1530692"/>
                        <a:pt x="271126" y="1498523"/>
                      </a:cubicBezTo>
                      <a:lnTo>
                        <a:pt x="317203" y="1518800"/>
                      </a:lnTo>
                      <a:lnTo>
                        <a:pt x="313487" y="1468460"/>
                      </a:lnTo>
                      <a:cubicBezTo>
                        <a:pt x="314320" y="1436663"/>
                        <a:pt x="318376" y="1404487"/>
                        <a:pt x="325895" y="1372317"/>
                      </a:cubicBezTo>
                      <a:lnTo>
                        <a:pt x="399870" y="1404872"/>
                      </a:lnTo>
                      <a:lnTo>
                        <a:pt x="396830" y="1363685"/>
                      </a:lnTo>
                      <a:cubicBezTo>
                        <a:pt x="397663" y="1331888"/>
                        <a:pt x="401717" y="1299711"/>
                        <a:pt x="409239" y="1267542"/>
                      </a:cubicBezTo>
                      <a:lnTo>
                        <a:pt x="469634" y="1294119"/>
                      </a:lnTo>
                      <a:cubicBezTo>
                        <a:pt x="469438" y="1288127"/>
                        <a:pt x="469241" y="1282136"/>
                        <a:pt x="469045" y="1276144"/>
                      </a:cubicBezTo>
                      <a:cubicBezTo>
                        <a:pt x="471050" y="1239330"/>
                        <a:pt x="476320" y="1201961"/>
                        <a:pt x="485084" y="1164471"/>
                      </a:cubicBezTo>
                      <a:lnTo>
                        <a:pt x="561194" y="1200702"/>
                      </a:lnTo>
                      <a:lnTo>
                        <a:pt x="559532" y="1149939"/>
                      </a:lnTo>
                      <a:cubicBezTo>
                        <a:pt x="561537" y="1113127"/>
                        <a:pt x="566807" y="1075757"/>
                        <a:pt x="575572" y="1038268"/>
                      </a:cubicBezTo>
                      <a:lnTo>
                        <a:pt x="675420" y="1085798"/>
                      </a:lnTo>
                      <a:cubicBezTo>
                        <a:pt x="675753" y="1070729"/>
                        <a:pt x="676085" y="1055659"/>
                        <a:pt x="676418" y="1040590"/>
                      </a:cubicBezTo>
                      <a:cubicBezTo>
                        <a:pt x="680712" y="1003865"/>
                        <a:pt x="688568" y="966924"/>
                        <a:pt x="700215" y="930227"/>
                      </a:cubicBezTo>
                      <a:lnTo>
                        <a:pt x="801823" y="986318"/>
                      </a:lnTo>
                      <a:lnTo>
                        <a:pt x="802624" y="950101"/>
                      </a:lnTo>
                      <a:cubicBezTo>
                        <a:pt x="806917" y="913376"/>
                        <a:pt x="814774" y="876434"/>
                        <a:pt x="826420" y="839739"/>
                      </a:cubicBezTo>
                      <a:lnTo>
                        <a:pt x="918413" y="890519"/>
                      </a:lnTo>
                      <a:cubicBezTo>
                        <a:pt x="918711" y="877042"/>
                        <a:pt x="919008" y="863565"/>
                        <a:pt x="919306" y="850088"/>
                      </a:cubicBezTo>
                      <a:cubicBezTo>
                        <a:pt x="923600" y="813364"/>
                        <a:pt x="931457" y="776421"/>
                        <a:pt x="943103" y="739725"/>
                      </a:cubicBezTo>
                      <a:lnTo>
                        <a:pt x="999910" y="771084"/>
                      </a:lnTo>
                      <a:cubicBezTo>
                        <a:pt x="1000030" y="765669"/>
                        <a:pt x="1000149" y="760253"/>
                        <a:pt x="1000269" y="754838"/>
                      </a:cubicBezTo>
                      <a:cubicBezTo>
                        <a:pt x="1004561" y="718113"/>
                        <a:pt x="1012419" y="681171"/>
                        <a:pt x="1024064" y="644476"/>
                      </a:cubicBezTo>
                      <a:lnTo>
                        <a:pt x="1112142" y="693096"/>
                      </a:lnTo>
                      <a:lnTo>
                        <a:pt x="1119025" y="616644"/>
                      </a:lnTo>
                      <a:cubicBezTo>
                        <a:pt x="1124964" y="580442"/>
                        <a:pt x="1133686" y="543774"/>
                        <a:pt x="1145332" y="507079"/>
                      </a:cubicBezTo>
                      <a:lnTo>
                        <a:pt x="1244790" y="570302"/>
                      </a:lnTo>
                      <a:lnTo>
                        <a:pt x="1253375" y="484482"/>
                      </a:lnTo>
                      <a:cubicBezTo>
                        <a:pt x="1259076" y="451093"/>
                        <a:pt x="1267226" y="417338"/>
                        <a:pt x="1277941" y="383572"/>
                      </a:cubicBezTo>
                      <a:lnTo>
                        <a:pt x="1360269" y="437774"/>
                      </a:lnTo>
                      <a:cubicBezTo>
                        <a:pt x="1378010" y="311091"/>
                        <a:pt x="1390693" y="220150"/>
                        <a:pt x="13831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CC0066"/>
                    </a:gs>
                    <a:gs pos="60000">
                      <a:srgbClr val="8000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CF222958-7434-49E5-B8BD-27B4F34A0A5C}"/>
                    </a:ext>
                  </a:extLst>
                </p:cNvPr>
                <p:cNvSpPr/>
                <p:nvPr/>
              </p:nvSpPr>
              <p:spPr>
                <a:xfrm>
                  <a:off x="2137754" y="2533747"/>
                  <a:ext cx="2116256" cy="3236923"/>
                </a:xfrm>
                <a:custGeom>
                  <a:avLst/>
                  <a:gdLst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228062 w 2116256"/>
                    <a:gd name="connsiteY3" fmla="*/ 0 h 3236923"/>
                    <a:gd name="connsiteX4" fmla="*/ 1232416 w 2116256"/>
                    <a:gd name="connsiteY4" fmla="*/ 46989 h 3236923"/>
                    <a:gd name="connsiteX5" fmla="*/ 1219433 w 2116256"/>
                    <a:gd name="connsiteY5" fmla="*/ 180679 h 3236923"/>
                    <a:gd name="connsiteX6" fmla="*/ 1104468 w 2116256"/>
                    <a:gd name="connsiteY6" fmla="*/ 451430 h 3236923"/>
                    <a:gd name="connsiteX7" fmla="*/ 1055688 w 2116256"/>
                    <a:gd name="connsiteY7" fmla="*/ 511019 h 3236923"/>
                    <a:gd name="connsiteX8" fmla="*/ 1054932 w 2116256"/>
                    <a:gd name="connsiteY8" fmla="*/ 581921 h 3236923"/>
                    <a:gd name="connsiteX9" fmla="*/ 1050486 w 2116256"/>
                    <a:gd name="connsiteY9" fmla="*/ 843040 h 3236923"/>
                    <a:gd name="connsiteX10" fmla="*/ 1049291 w 2116256"/>
                    <a:gd name="connsiteY10" fmla="*/ 897396 h 3236923"/>
                    <a:gd name="connsiteX11" fmla="*/ 1135838 w 2116256"/>
                    <a:gd name="connsiteY11" fmla="*/ 845534 h 3236923"/>
                    <a:gd name="connsiteX12" fmla="*/ 1410470 w 2116256"/>
                    <a:gd name="connsiteY12" fmla="*/ 275294 h 3236923"/>
                    <a:gd name="connsiteX13" fmla="*/ 1398737 w 2116256"/>
                    <a:gd name="connsiteY13" fmla="*/ 146800 h 3236923"/>
                    <a:gd name="connsiteX14" fmla="*/ 1411940 w 2116256"/>
                    <a:gd name="connsiteY14" fmla="*/ 192106 h 3236923"/>
                    <a:gd name="connsiteX15" fmla="*/ 1424595 w 2116256"/>
                    <a:gd name="connsiteY15" fmla="*/ 325827 h 3236923"/>
                    <a:gd name="connsiteX16" fmla="*/ 1124690 w 2116256"/>
                    <a:gd name="connsiteY16" fmla="*/ 893285 h 3236923"/>
                    <a:gd name="connsiteX17" fmla="*/ 1048467 w 2116256"/>
                    <a:gd name="connsiteY17" fmla="*/ 934851 h 3236923"/>
                    <a:gd name="connsiteX18" fmla="*/ 1044462 w 2116256"/>
                    <a:gd name="connsiteY18" fmla="*/ 1116914 h 3236923"/>
                    <a:gd name="connsiteX19" fmla="*/ 1034958 w 2116256"/>
                    <a:gd name="connsiteY19" fmla="*/ 1508746 h 3236923"/>
                    <a:gd name="connsiteX20" fmla="*/ 1034619 w 2116256"/>
                    <a:gd name="connsiteY20" fmla="*/ 1523165 h 3236923"/>
                    <a:gd name="connsiteX21" fmla="*/ 1127265 w 2116256"/>
                    <a:gd name="connsiteY21" fmla="*/ 1462971 h 3236923"/>
                    <a:gd name="connsiteX22" fmla="*/ 1612578 w 2116256"/>
                    <a:gd name="connsiteY22" fmla="*/ 743084 h 3236923"/>
                    <a:gd name="connsiteX23" fmla="*/ 1661255 w 2116256"/>
                    <a:gd name="connsiteY23" fmla="*/ 517582 h 3236923"/>
                    <a:gd name="connsiteX24" fmla="*/ 1667576 w 2116256"/>
                    <a:gd name="connsiteY24" fmla="*/ 411635 h 3236923"/>
                    <a:gd name="connsiteX25" fmla="*/ 1669348 w 2116256"/>
                    <a:gd name="connsiteY25" fmla="*/ 484101 h 3236923"/>
                    <a:gd name="connsiteX26" fmla="*/ 1640657 w 2116256"/>
                    <a:gd name="connsiteY26" fmla="*/ 711266 h 3236923"/>
                    <a:gd name="connsiteX27" fmla="*/ 1095304 w 2116256"/>
                    <a:gd name="connsiteY27" fmla="*/ 1559559 h 3236923"/>
                    <a:gd name="connsiteX28" fmla="*/ 1032978 w 2116256"/>
                    <a:gd name="connsiteY28" fmla="*/ 1592979 h 3236923"/>
                    <a:gd name="connsiteX29" fmla="*/ 1032237 w 2116256"/>
                    <a:gd name="connsiteY29" fmla="*/ 1624490 h 3236923"/>
                    <a:gd name="connsiteX30" fmla="*/ 1028317 w 2116256"/>
                    <a:gd name="connsiteY30" fmla="*/ 1818974 h 3236923"/>
                    <a:gd name="connsiteX31" fmla="*/ 1025845 w 2116256"/>
                    <a:gd name="connsiteY31" fmla="*/ 1948960 h 3236923"/>
                    <a:gd name="connsiteX32" fmla="*/ 1138745 w 2116256"/>
                    <a:gd name="connsiteY32" fmla="*/ 1925414 h 3236923"/>
                    <a:gd name="connsiteX33" fmla="*/ 1494733 w 2116256"/>
                    <a:gd name="connsiteY33" fmla="*/ 1780066 h 3236923"/>
                    <a:gd name="connsiteX34" fmla="*/ 2110115 w 2116256"/>
                    <a:gd name="connsiteY34" fmla="*/ 924549 h 3236923"/>
                    <a:gd name="connsiteX35" fmla="*/ 2108250 w 2116256"/>
                    <a:gd name="connsiteY35" fmla="*/ 863655 h 3236923"/>
                    <a:gd name="connsiteX36" fmla="*/ 2113662 w 2116256"/>
                    <a:gd name="connsiteY36" fmla="*/ 896883 h 3236923"/>
                    <a:gd name="connsiteX37" fmla="*/ 1500568 w 2116256"/>
                    <a:gd name="connsiteY37" fmla="*/ 1827080 h 3236923"/>
                    <a:gd name="connsiteX38" fmla="*/ 1026946 w 2116256"/>
                    <a:gd name="connsiteY38" fmla="*/ 1996961 h 3236923"/>
                    <a:gd name="connsiteX39" fmla="*/ 1024790 w 2116256"/>
                    <a:gd name="connsiteY39" fmla="*/ 1997221 h 3236923"/>
                    <a:gd name="connsiteX40" fmla="*/ 1021917 w 2116256"/>
                    <a:gd name="connsiteY40" fmla="*/ 2112004 h 3236923"/>
                    <a:gd name="connsiteX41" fmla="*/ 1005495 w 2116256"/>
                    <a:gd name="connsiteY41" fmla="*/ 2709766 h 3236923"/>
                    <a:gd name="connsiteX42" fmla="*/ 1023552 w 2116256"/>
                    <a:gd name="connsiteY42" fmla="*/ 3170694 h 3236923"/>
                    <a:gd name="connsiteX43" fmla="*/ 975981 w 2116256"/>
                    <a:gd name="connsiteY43" fmla="*/ 3224117 h 3236923"/>
                    <a:gd name="connsiteX44" fmla="*/ 923600 w 2116256"/>
                    <a:gd name="connsiteY44" fmla="*/ 3187995 h 3236923"/>
                    <a:gd name="connsiteX45" fmla="*/ 924534 w 2116256"/>
                    <a:gd name="connsiteY45" fmla="*/ 2747867 h 3236923"/>
                    <a:gd name="connsiteX46" fmla="*/ 954965 w 2116256"/>
                    <a:gd name="connsiteY46" fmla="*/ 2355938 h 3236923"/>
                    <a:gd name="connsiteX47" fmla="*/ 971114 w 2116256"/>
                    <a:gd name="connsiteY47" fmla="*/ 2149526 h 3236923"/>
                    <a:gd name="connsiteX48" fmla="*/ 956040 w 2116256"/>
                    <a:gd name="connsiteY48" fmla="*/ 2144623 h 3236923"/>
                    <a:gd name="connsiteX49" fmla="*/ 531159 w 2116256"/>
                    <a:gd name="connsiteY49" fmla="*/ 1910549 h 3236923"/>
                    <a:gd name="connsiteX50" fmla="*/ 4544 w 2116256"/>
                    <a:gd name="connsiteY50" fmla="*/ 1010972 h 3236923"/>
                    <a:gd name="connsiteX51" fmla="*/ 10557 w 2116256"/>
                    <a:gd name="connsiteY51" fmla="*/ 984108 h 3236923"/>
                    <a:gd name="connsiteX52" fmla="*/ 6857 w 2116256"/>
                    <a:gd name="connsiteY52" fmla="*/ 1034894 h 3236923"/>
                    <a:gd name="connsiteX53" fmla="*/ 538010 w 2116256"/>
                    <a:gd name="connsiteY53" fmla="*/ 1872188 h 3236923"/>
                    <a:gd name="connsiteX54" fmla="*/ 962892 w 2116256"/>
                    <a:gd name="connsiteY54" fmla="*/ 2106262 h 3236923"/>
                    <a:gd name="connsiteX55" fmla="*/ 974211 w 2116256"/>
                    <a:gd name="connsiteY55" fmla="*/ 2109943 h 3236923"/>
                    <a:gd name="connsiteX56" fmla="*/ 974248 w 2116256"/>
                    <a:gd name="connsiteY56" fmla="*/ 2109470 h 3236923"/>
                    <a:gd name="connsiteX57" fmla="*/ 983110 w 2116256"/>
                    <a:gd name="connsiteY57" fmla="*/ 1969651 h 3236923"/>
                    <a:gd name="connsiteX58" fmla="*/ 989081 w 2116256"/>
                    <a:gd name="connsiteY58" fmla="*/ 1850813 h 3236923"/>
                    <a:gd name="connsiteX59" fmla="*/ 928009 w 2116256"/>
                    <a:gd name="connsiteY59" fmla="*/ 1814317 h 3236923"/>
                    <a:gd name="connsiteX60" fmla="*/ 364334 w 2116256"/>
                    <a:gd name="connsiteY60" fmla="*/ 875382 h 3236923"/>
                    <a:gd name="connsiteX61" fmla="*/ 331189 w 2116256"/>
                    <a:gd name="connsiteY61" fmla="*/ 626187 h 3236923"/>
                    <a:gd name="connsiteX62" fmla="*/ 331582 w 2116256"/>
                    <a:gd name="connsiteY62" fmla="*/ 546902 h 3236923"/>
                    <a:gd name="connsiteX63" fmla="*/ 339953 w 2116256"/>
                    <a:gd name="connsiteY63" fmla="*/ 662988 h 3236923"/>
                    <a:gd name="connsiteX64" fmla="*/ 393129 w 2116256"/>
                    <a:gd name="connsiteY64" fmla="*/ 910745 h 3236923"/>
                    <a:gd name="connsiteX65" fmla="*/ 989331 w 2116256"/>
                    <a:gd name="connsiteY65" fmla="*/ 1776430 h 3236923"/>
                    <a:gd name="connsiteX66" fmla="*/ 992371 w 2116256"/>
                    <a:gd name="connsiteY66" fmla="*/ 177817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0" fmla="*/ 1033899 w 2116256"/>
                    <a:gd name="connsiteY0" fmla="*/ 34311 h 3236923"/>
                    <a:gd name="connsiteX1" fmla="*/ 1033899 w 2116256"/>
                    <a:gd name="connsiteY1" fmla="*/ 34319 h 3236923"/>
                    <a:gd name="connsiteX2" fmla="*/ 1033898 w 2116256"/>
                    <a:gd name="connsiteY2" fmla="*/ 34321 h 3236923"/>
                    <a:gd name="connsiteX3" fmla="*/ 1033899 w 2116256"/>
                    <a:gd name="connsiteY3" fmla="*/ 34311 h 3236923"/>
                    <a:gd name="connsiteX4" fmla="*/ 1228062 w 2116256"/>
                    <a:gd name="connsiteY4" fmla="*/ 0 h 3236923"/>
                    <a:gd name="connsiteX5" fmla="*/ 1232416 w 2116256"/>
                    <a:gd name="connsiteY5" fmla="*/ 46989 h 3236923"/>
                    <a:gd name="connsiteX6" fmla="*/ 1219433 w 2116256"/>
                    <a:gd name="connsiteY6" fmla="*/ 180679 h 3236923"/>
                    <a:gd name="connsiteX7" fmla="*/ 1104468 w 2116256"/>
                    <a:gd name="connsiteY7" fmla="*/ 451430 h 3236923"/>
                    <a:gd name="connsiteX8" fmla="*/ 1055688 w 2116256"/>
                    <a:gd name="connsiteY8" fmla="*/ 511019 h 3236923"/>
                    <a:gd name="connsiteX9" fmla="*/ 1054932 w 2116256"/>
                    <a:gd name="connsiteY9" fmla="*/ 581921 h 3236923"/>
                    <a:gd name="connsiteX10" fmla="*/ 1050486 w 2116256"/>
                    <a:gd name="connsiteY10" fmla="*/ 843040 h 3236923"/>
                    <a:gd name="connsiteX11" fmla="*/ 1049291 w 2116256"/>
                    <a:gd name="connsiteY11" fmla="*/ 897396 h 3236923"/>
                    <a:gd name="connsiteX12" fmla="*/ 1135838 w 2116256"/>
                    <a:gd name="connsiteY12" fmla="*/ 845534 h 3236923"/>
                    <a:gd name="connsiteX13" fmla="*/ 1410470 w 2116256"/>
                    <a:gd name="connsiteY13" fmla="*/ 275294 h 3236923"/>
                    <a:gd name="connsiteX14" fmla="*/ 1398737 w 2116256"/>
                    <a:gd name="connsiteY14" fmla="*/ 146800 h 3236923"/>
                    <a:gd name="connsiteX15" fmla="*/ 1411940 w 2116256"/>
                    <a:gd name="connsiteY15" fmla="*/ 192106 h 3236923"/>
                    <a:gd name="connsiteX16" fmla="*/ 1424595 w 2116256"/>
                    <a:gd name="connsiteY16" fmla="*/ 325827 h 3236923"/>
                    <a:gd name="connsiteX17" fmla="*/ 1124690 w 2116256"/>
                    <a:gd name="connsiteY17" fmla="*/ 893285 h 3236923"/>
                    <a:gd name="connsiteX18" fmla="*/ 1048467 w 2116256"/>
                    <a:gd name="connsiteY18" fmla="*/ 934851 h 3236923"/>
                    <a:gd name="connsiteX19" fmla="*/ 1044462 w 2116256"/>
                    <a:gd name="connsiteY19" fmla="*/ 1116914 h 3236923"/>
                    <a:gd name="connsiteX20" fmla="*/ 1034958 w 2116256"/>
                    <a:gd name="connsiteY20" fmla="*/ 1508746 h 3236923"/>
                    <a:gd name="connsiteX21" fmla="*/ 1034619 w 2116256"/>
                    <a:gd name="connsiteY21" fmla="*/ 1523165 h 3236923"/>
                    <a:gd name="connsiteX22" fmla="*/ 1127265 w 2116256"/>
                    <a:gd name="connsiteY22" fmla="*/ 1462971 h 3236923"/>
                    <a:gd name="connsiteX23" fmla="*/ 1612578 w 2116256"/>
                    <a:gd name="connsiteY23" fmla="*/ 743084 h 3236923"/>
                    <a:gd name="connsiteX24" fmla="*/ 1661255 w 2116256"/>
                    <a:gd name="connsiteY24" fmla="*/ 517582 h 3236923"/>
                    <a:gd name="connsiteX25" fmla="*/ 1667576 w 2116256"/>
                    <a:gd name="connsiteY25" fmla="*/ 411635 h 3236923"/>
                    <a:gd name="connsiteX26" fmla="*/ 1669348 w 2116256"/>
                    <a:gd name="connsiteY26" fmla="*/ 484101 h 3236923"/>
                    <a:gd name="connsiteX27" fmla="*/ 1640657 w 2116256"/>
                    <a:gd name="connsiteY27" fmla="*/ 711266 h 3236923"/>
                    <a:gd name="connsiteX28" fmla="*/ 1095304 w 2116256"/>
                    <a:gd name="connsiteY28" fmla="*/ 1559559 h 3236923"/>
                    <a:gd name="connsiteX29" fmla="*/ 1032978 w 2116256"/>
                    <a:gd name="connsiteY29" fmla="*/ 1592979 h 3236923"/>
                    <a:gd name="connsiteX30" fmla="*/ 1032237 w 2116256"/>
                    <a:gd name="connsiteY30" fmla="*/ 1624490 h 3236923"/>
                    <a:gd name="connsiteX31" fmla="*/ 1028317 w 2116256"/>
                    <a:gd name="connsiteY31" fmla="*/ 1818974 h 3236923"/>
                    <a:gd name="connsiteX32" fmla="*/ 1025845 w 2116256"/>
                    <a:gd name="connsiteY32" fmla="*/ 1948960 h 3236923"/>
                    <a:gd name="connsiteX33" fmla="*/ 1138745 w 2116256"/>
                    <a:gd name="connsiteY33" fmla="*/ 1925414 h 3236923"/>
                    <a:gd name="connsiteX34" fmla="*/ 1494733 w 2116256"/>
                    <a:gd name="connsiteY34" fmla="*/ 1780066 h 3236923"/>
                    <a:gd name="connsiteX35" fmla="*/ 2110115 w 2116256"/>
                    <a:gd name="connsiteY35" fmla="*/ 924549 h 3236923"/>
                    <a:gd name="connsiteX36" fmla="*/ 2108250 w 2116256"/>
                    <a:gd name="connsiteY36" fmla="*/ 863655 h 3236923"/>
                    <a:gd name="connsiteX37" fmla="*/ 2113662 w 2116256"/>
                    <a:gd name="connsiteY37" fmla="*/ 896883 h 3236923"/>
                    <a:gd name="connsiteX38" fmla="*/ 1500568 w 2116256"/>
                    <a:gd name="connsiteY38" fmla="*/ 1827080 h 3236923"/>
                    <a:gd name="connsiteX39" fmla="*/ 1026946 w 2116256"/>
                    <a:gd name="connsiteY39" fmla="*/ 1996961 h 3236923"/>
                    <a:gd name="connsiteX40" fmla="*/ 1024790 w 2116256"/>
                    <a:gd name="connsiteY40" fmla="*/ 1997221 h 3236923"/>
                    <a:gd name="connsiteX41" fmla="*/ 1021917 w 2116256"/>
                    <a:gd name="connsiteY41" fmla="*/ 2112004 h 3236923"/>
                    <a:gd name="connsiteX42" fmla="*/ 1005495 w 2116256"/>
                    <a:gd name="connsiteY42" fmla="*/ 2709766 h 3236923"/>
                    <a:gd name="connsiteX43" fmla="*/ 1023552 w 2116256"/>
                    <a:gd name="connsiteY43" fmla="*/ 3170694 h 3236923"/>
                    <a:gd name="connsiteX44" fmla="*/ 975981 w 2116256"/>
                    <a:gd name="connsiteY44" fmla="*/ 3224117 h 3236923"/>
                    <a:gd name="connsiteX45" fmla="*/ 923600 w 2116256"/>
                    <a:gd name="connsiteY45" fmla="*/ 3187995 h 3236923"/>
                    <a:gd name="connsiteX46" fmla="*/ 924534 w 2116256"/>
                    <a:gd name="connsiteY46" fmla="*/ 2747867 h 3236923"/>
                    <a:gd name="connsiteX47" fmla="*/ 954965 w 2116256"/>
                    <a:gd name="connsiteY47" fmla="*/ 2355938 h 3236923"/>
                    <a:gd name="connsiteX48" fmla="*/ 971114 w 2116256"/>
                    <a:gd name="connsiteY48" fmla="*/ 2149526 h 3236923"/>
                    <a:gd name="connsiteX49" fmla="*/ 956040 w 2116256"/>
                    <a:gd name="connsiteY49" fmla="*/ 2144623 h 3236923"/>
                    <a:gd name="connsiteX50" fmla="*/ 531159 w 2116256"/>
                    <a:gd name="connsiteY50" fmla="*/ 1910549 h 3236923"/>
                    <a:gd name="connsiteX51" fmla="*/ 4544 w 2116256"/>
                    <a:gd name="connsiteY51" fmla="*/ 1010972 h 3236923"/>
                    <a:gd name="connsiteX52" fmla="*/ 10557 w 2116256"/>
                    <a:gd name="connsiteY52" fmla="*/ 984108 h 3236923"/>
                    <a:gd name="connsiteX53" fmla="*/ 6857 w 2116256"/>
                    <a:gd name="connsiteY53" fmla="*/ 1034894 h 3236923"/>
                    <a:gd name="connsiteX54" fmla="*/ 538010 w 2116256"/>
                    <a:gd name="connsiteY54" fmla="*/ 1872188 h 3236923"/>
                    <a:gd name="connsiteX55" fmla="*/ 962892 w 2116256"/>
                    <a:gd name="connsiteY55" fmla="*/ 2106262 h 3236923"/>
                    <a:gd name="connsiteX56" fmla="*/ 974211 w 2116256"/>
                    <a:gd name="connsiteY56" fmla="*/ 2109943 h 3236923"/>
                    <a:gd name="connsiteX57" fmla="*/ 974248 w 2116256"/>
                    <a:gd name="connsiteY57" fmla="*/ 2109470 h 3236923"/>
                    <a:gd name="connsiteX58" fmla="*/ 983110 w 2116256"/>
                    <a:gd name="connsiteY58" fmla="*/ 1969651 h 3236923"/>
                    <a:gd name="connsiteX59" fmla="*/ 989081 w 2116256"/>
                    <a:gd name="connsiteY59" fmla="*/ 1850813 h 3236923"/>
                    <a:gd name="connsiteX60" fmla="*/ 928009 w 2116256"/>
                    <a:gd name="connsiteY60" fmla="*/ 1814317 h 3236923"/>
                    <a:gd name="connsiteX61" fmla="*/ 364334 w 2116256"/>
                    <a:gd name="connsiteY61" fmla="*/ 875382 h 3236923"/>
                    <a:gd name="connsiteX62" fmla="*/ 331189 w 2116256"/>
                    <a:gd name="connsiteY62" fmla="*/ 626187 h 3236923"/>
                    <a:gd name="connsiteX63" fmla="*/ 331582 w 2116256"/>
                    <a:gd name="connsiteY63" fmla="*/ 546902 h 3236923"/>
                    <a:gd name="connsiteX64" fmla="*/ 339953 w 2116256"/>
                    <a:gd name="connsiteY64" fmla="*/ 662988 h 3236923"/>
                    <a:gd name="connsiteX65" fmla="*/ 393129 w 2116256"/>
                    <a:gd name="connsiteY65" fmla="*/ 910745 h 3236923"/>
                    <a:gd name="connsiteX66" fmla="*/ 989331 w 2116256"/>
                    <a:gd name="connsiteY66" fmla="*/ 1776430 h 3236923"/>
                    <a:gd name="connsiteX67" fmla="*/ 997906 w 2116256"/>
                    <a:gd name="connsiteY67" fmla="*/ 1643312 h 3236923"/>
                    <a:gd name="connsiteX68" fmla="*/ 1012613 w 2116256"/>
                    <a:gd name="connsiteY68" fmla="*/ 1230525 h 3236923"/>
                    <a:gd name="connsiteX69" fmla="*/ 1013773 w 2116256"/>
                    <a:gd name="connsiteY69" fmla="*/ 1192758 h 3236923"/>
                    <a:gd name="connsiteX70" fmla="*/ 947490 w 2116256"/>
                    <a:gd name="connsiteY70" fmla="*/ 1138701 h 3236923"/>
                    <a:gd name="connsiteX71" fmla="*/ 677836 w 2116256"/>
                    <a:gd name="connsiteY71" fmla="*/ 375633 h 3236923"/>
                    <a:gd name="connsiteX72" fmla="*/ 689215 w 2116256"/>
                    <a:gd name="connsiteY72" fmla="*/ 195816 h 3236923"/>
                    <a:gd name="connsiteX73" fmla="*/ 701086 w 2116256"/>
                    <a:gd name="connsiteY73" fmla="*/ 134893 h 3236923"/>
                    <a:gd name="connsiteX74" fmla="*/ 690536 w 2116256"/>
                    <a:gd name="connsiteY74" fmla="*/ 307681 h 3236923"/>
                    <a:gd name="connsiteX75" fmla="*/ 937466 w 2116256"/>
                    <a:gd name="connsiteY75" fmla="*/ 1074489 h 3236923"/>
                    <a:gd name="connsiteX76" fmla="*/ 1015264 w 2116256"/>
                    <a:gd name="connsiteY76" fmla="*/ 1144211 h 3236923"/>
                    <a:gd name="connsiteX77" fmla="*/ 1019443 w 2116256"/>
                    <a:gd name="connsiteY77" fmla="*/ 1008113 h 3236923"/>
                    <a:gd name="connsiteX78" fmla="*/ 1033413 w 2116256"/>
                    <a:gd name="connsiteY78" fmla="*/ 375309 h 3236923"/>
                    <a:gd name="connsiteX79" fmla="*/ 1033679 w 2116256"/>
                    <a:gd name="connsiteY79" fmla="*/ 338741 h 3236923"/>
                    <a:gd name="connsiteX80" fmla="*/ 995319 w 2116256"/>
                    <a:gd name="connsiteY80" fmla="*/ 304310 h 3236923"/>
                    <a:gd name="connsiteX81" fmla="*/ 898485 w 2116256"/>
                    <a:gd name="connsiteY81" fmla="*/ 161857 h 3236923"/>
                    <a:gd name="connsiteX82" fmla="*/ 861564 w 2116256"/>
                    <a:gd name="connsiteY82" fmla="*/ 52020 h 3236923"/>
                    <a:gd name="connsiteX83" fmla="*/ 857144 w 2116256"/>
                    <a:gd name="connsiteY83" fmla="*/ 11060 h 3236923"/>
                    <a:gd name="connsiteX84" fmla="*/ 893010 w 2116256"/>
                    <a:gd name="connsiteY84" fmla="*/ 116424 h 3236923"/>
                    <a:gd name="connsiteX85" fmla="*/ 973016 w 2116256"/>
                    <a:gd name="connsiteY85" fmla="*/ 242515 h 3236923"/>
                    <a:gd name="connsiteX86" fmla="*/ 1033971 w 2116256"/>
                    <a:gd name="connsiteY86" fmla="*/ 298710 h 3236923"/>
                    <a:gd name="connsiteX87" fmla="*/ 1034666 w 2116256"/>
                    <a:gd name="connsiteY87" fmla="*/ 203214 h 3236923"/>
                    <a:gd name="connsiteX88" fmla="*/ 1033898 w 2116256"/>
                    <a:gd name="connsiteY88" fmla="*/ 34321 h 3236923"/>
                    <a:gd name="connsiteX89" fmla="*/ 1047395 w 2116256"/>
                    <a:gd name="connsiteY89" fmla="*/ 71193 h 3236923"/>
                    <a:gd name="connsiteX90" fmla="*/ 1056659 w 2116256"/>
                    <a:gd name="connsiteY90" fmla="*/ 353168 h 3236923"/>
                    <a:gd name="connsiteX91" fmla="*/ 1056217 w 2116256"/>
                    <a:gd name="connsiteY91" fmla="*/ 459815 h 3236923"/>
                    <a:gd name="connsiteX92" fmla="*/ 1079072 w 2116256"/>
                    <a:gd name="connsiteY92" fmla="*/ 435918 h 3236923"/>
                    <a:gd name="connsiteX93" fmla="*/ 1215167 w 2116256"/>
                    <a:gd name="connsiteY93" fmla="*/ 128382 h 3236923"/>
                    <a:gd name="connsiteX94" fmla="*/ 1228062 w 2116256"/>
                    <a:gd name="connsiteY94" fmla="*/ 0 h 323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</a:cxnLst>
                  <a:rect l="l" t="t" r="r" b="b"/>
                  <a:pathLst>
                    <a:path w="2116256" h="3236923">
                      <a:moveTo>
                        <a:pt x="1033899" y="34311"/>
                      </a:moveTo>
                      <a:lnTo>
                        <a:pt x="1033899" y="34319"/>
                      </a:lnTo>
                      <a:cubicBezTo>
                        <a:pt x="1033899" y="34320"/>
                        <a:pt x="1033898" y="34320"/>
                        <a:pt x="1033898" y="34321"/>
                      </a:cubicBezTo>
                      <a:cubicBezTo>
                        <a:pt x="1033898" y="34318"/>
                        <a:pt x="1033899" y="34314"/>
                        <a:pt x="1033899" y="34311"/>
                      </a:cubicBezTo>
                      <a:close/>
                      <a:moveTo>
                        <a:pt x="1228062" y="0"/>
                      </a:moveTo>
                      <a:lnTo>
                        <a:pt x="1232416" y="46989"/>
                      </a:lnTo>
                      <a:cubicBezTo>
                        <a:pt x="1232355" y="90971"/>
                        <a:pt x="1228136" y="135707"/>
                        <a:pt x="1219433" y="180679"/>
                      </a:cubicBezTo>
                      <a:cubicBezTo>
                        <a:pt x="1199850" y="281866"/>
                        <a:pt x="1159651" y="373472"/>
                        <a:pt x="1104468" y="451430"/>
                      </a:cubicBezTo>
                      <a:lnTo>
                        <a:pt x="1055688" y="511019"/>
                      </a:lnTo>
                      <a:lnTo>
                        <a:pt x="1054932" y="581921"/>
                      </a:lnTo>
                      <a:cubicBezTo>
                        <a:pt x="1053840" y="664656"/>
                        <a:pt x="1052295" y="752785"/>
                        <a:pt x="1050486" y="843040"/>
                      </a:cubicBezTo>
                      <a:cubicBezTo>
                        <a:pt x="1050088" y="861159"/>
                        <a:pt x="1049689" y="879277"/>
                        <a:pt x="1049291" y="897396"/>
                      </a:cubicBezTo>
                      <a:lnTo>
                        <a:pt x="1135838" y="845534"/>
                      </a:lnTo>
                      <a:cubicBezTo>
                        <a:pt x="1301532" y="721952"/>
                        <a:pt x="1410470" y="512668"/>
                        <a:pt x="1410470" y="275294"/>
                      </a:cubicBezTo>
                      <a:lnTo>
                        <a:pt x="1398737" y="146800"/>
                      </a:lnTo>
                      <a:lnTo>
                        <a:pt x="1411940" y="192106"/>
                      </a:lnTo>
                      <a:cubicBezTo>
                        <a:pt x="1420238" y="235299"/>
                        <a:pt x="1424595" y="280021"/>
                        <a:pt x="1424595" y="325827"/>
                      </a:cubicBezTo>
                      <a:cubicBezTo>
                        <a:pt x="1424595" y="566311"/>
                        <a:pt x="1304490" y="776913"/>
                        <a:pt x="1124690" y="893285"/>
                      </a:cubicBezTo>
                      <a:lnTo>
                        <a:pt x="1048467" y="934851"/>
                      </a:lnTo>
                      <a:lnTo>
                        <a:pt x="1044462" y="1116914"/>
                      </a:lnTo>
                      <a:cubicBezTo>
                        <a:pt x="1041245" y="1253771"/>
                        <a:pt x="1037863" y="1388059"/>
                        <a:pt x="1034958" y="1508746"/>
                      </a:cubicBezTo>
                      <a:lnTo>
                        <a:pt x="1034619" y="1523165"/>
                      </a:lnTo>
                      <a:lnTo>
                        <a:pt x="1127265" y="1462971"/>
                      </a:lnTo>
                      <a:cubicBezTo>
                        <a:pt x="1341365" y="1306735"/>
                        <a:pt x="1520776" y="1053397"/>
                        <a:pt x="1612578" y="743084"/>
                      </a:cubicBezTo>
                      <a:cubicBezTo>
                        <a:pt x="1634960" y="667426"/>
                        <a:pt x="1651074" y="591963"/>
                        <a:pt x="1661255" y="517582"/>
                      </a:cubicBezTo>
                      <a:lnTo>
                        <a:pt x="1667576" y="411635"/>
                      </a:lnTo>
                      <a:cubicBezTo>
                        <a:pt x="1668167" y="435790"/>
                        <a:pt x="1668757" y="459946"/>
                        <a:pt x="1669348" y="484101"/>
                      </a:cubicBezTo>
                      <a:cubicBezTo>
                        <a:pt x="1665586" y="558591"/>
                        <a:pt x="1656155" y="634597"/>
                        <a:pt x="1640657" y="711266"/>
                      </a:cubicBezTo>
                      <a:cubicBezTo>
                        <a:pt x="1563165" y="1094610"/>
                        <a:pt x="1352361" y="1403788"/>
                        <a:pt x="1095304" y="1559559"/>
                      </a:cubicBezTo>
                      <a:lnTo>
                        <a:pt x="1032978" y="1592979"/>
                      </a:lnTo>
                      <a:lnTo>
                        <a:pt x="1032237" y="1624490"/>
                      </a:lnTo>
                      <a:cubicBezTo>
                        <a:pt x="1030560" y="1698087"/>
                        <a:pt x="1029190" y="1764004"/>
                        <a:pt x="1028317" y="1818974"/>
                      </a:cubicBezTo>
                      <a:lnTo>
                        <a:pt x="1025845" y="1948960"/>
                      </a:lnTo>
                      <a:lnTo>
                        <a:pt x="1138745" y="1925414"/>
                      </a:lnTo>
                      <a:cubicBezTo>
                        <a:pt x="1257254" y="1894955"/>
                        <a:pt x="1377771" y="1846668"/>
                        <a:pt x="1494733" y="1780066"/>
                      </a:cubicBezTo>
                      <a:cubicBezTo>
                        <a:pt x="1869009" y="1566941"/>
                        <a:pt x="2100579" y="1226805"/>
                        <a:pt x="2110115" y="924549"/>
                      </a:cubicBezTo>
                      <a:cubicBezTo>
                        <a:pt x="2109493" y="904251"/>
                        <a:pt x="2108872" y="883953"/>
                        <a:pt x="2108250" y="863655"/>
                      </a:cubicBezTo>
                      <a:lnTo>
                        <a:pt x="2113662" y="896883"/>
                      </a:lnTo>
                      <a:cubicBezTo>
                        <a:pt x="2144018" y="1216247"/>
                        <a:pt x="1906034" y="1596194"/>
                        <a:pt x="1500568" y="1827080"/>
                      </a:cubicBezTo>
                      <a:cubicBezTo>
                        <a:pt x="1344619" y="1915882"/>
                        <a:pt x="1182349" y="1972126"/>
                        <a:pt x="1026946" y="1996961"/>
                      </a:cubicBezTo>
                      <a:lnTo>
                        <a:pt x="1024790" y="1997221"/>
                      </a:lnTo>
                      <a:cubicBezTo>
                        <a:pt x="1023832" y="2035482"/>
                        <a:pt x="1022875" y="2073743"/>
                        <a:pt x="1021917" y="2112004"/>
                      </a:cubicBezTo>
                      <a:cubicBezTo>
                        <a:pt x="1014702" y="2371580"/>
                        <a:pt x="1006090" y="2540801"/>
                        <a:pt x="1005495" y="2709766"/>
                      </a:cubicBezTo>
                      <a:cubicBezTo>
                        <a:pt x="1004701" y="2935053"/>
                        <a:pt x="1006246" y="3134182"/>
                        <a:pt x="1023552" y="3170694"/>
                      </a:cubicBezTo>
                      <a:cubicBezTo>
                        <a:pt x="1043412" y="3205965"/>
                        <a:pt x="992639" y="3221234"/>
                        <a:pt x="975981" y="3224117"/>
                      </a:cubicBezTo>
                      <a:cubicBezTo>
                        <a:pt x="959322" y="3227001"/>
                        <a:pt x="932174" y="3267371"/>
                        <a:pt x="923600" y="3187995"/>
                      </a:cubicBezTo>
                      <a:cubicBezTo>
                        <a:pt x="915025" y="3108620"/>
                        <a:pt x="913339" y="2976321"/>
                        <a:pt x="924534" y="2747867"/>
                      </a:cubicBezTo>
                      <a:cubicBezTo>
                        <a:pt x="930131" y="2633640"/>
                        <a:pt x="942101" y="2507017"/>
                        <a:pt x="954965" y="2355938"/>
                      </a:cubicBezTo>
                      <a:lnTo>
                        <a:pt x="971114" y="2149526"/>
                      </a:lnTo>
                      <a:lnTo>
                        <a:pt x="956040" y="2144623"/>
                      </a:lnTo>
                      <a:cubicBezTo>
                        <a:pt x="815612" y="2093777"/>
                        <a:pt x="669977" y="2015226"/>
                        <a:pt x="531159" y="1910549"/>
                      </a:cubicBezTo>
                      <a:cubicBezTo>
                        <a:pt x="170232" y="1638388"/>
                        <a:pt x="-33561" y="1273348"/>
                        <a:pt x="4544" y="1010972"/>
                      </a:cubicBezTo>
                      <a:lnTo>
                        <a:pt x="10557" y="984108"/>
                      </a:lnTo>
                      <a:lnTo>
                        <a:pt x="6857" y="1034894"/>
                      </a:lnTo>
                      <a:cubicBezTo>
                        <a:pt x="5573" y="1290598"/>
                        <a:pt x="204847" y="1620962"/>
                        <a:pt x="538010" y="1872188"/>
                      </a:cubicBezTo>
                      <a:cubicBezTo>
                        <a:pt x="676828" y="1976865"/>
                        <a:pt x="822463" y="2055416"/>
                        <a:pt x="962892" y="2106262"/>
                      </a:cubicBezTo>
                      <a:lnTo>
                        <a:pt x="974211" y="2109943"/>
                      </a:lnTo>
                      <a:cubicBezTo>
                        <a:pt x="974223" y="2109785"/>
                        <a:pt x="974236" y="2109628"/>
                        <a:pt x="974248" y="2109470"/>
                      </a:cubicBezTo>
                      <a:cubicBezTo>
                        <a:pt x="977346" y="2064832"/>
                        <a:pt x="980328" y="2018289"/>
                        <a:pt x="983110" y="1969651"/>
                      </a:cubicBezTo>
                      <a:lnTo>
                        <a:pt x="989081" y="1850813"/>
                      </a:lnTo>
                      <a:lnTo>
                        <a:pt x="928009" y="1814317"/>
                      </a:lnTo>
                      <a:cubicBezTo>
                        <a:pt x="666981" y="1638902"/>
                        <a:pt x="449452" y="1296458"/>
                        <a:pt x="364334" y="875382"/>
                      </a:cubicBezTo>
                      <a:cubicBezTo>
                        <a:pt x="347310" y="791167"/>
                        <a:pt x="336389" y="707793"/>
                        <a:pt x="331189" y="626187"/>
                      </a:cubicBezTo>
                      <a:lnTo>
                        <a:pt x="331582" y="546902"/>
                      </a:lnTo>
                      <a:lnTo>
                        <a:pt x="339953" y="662988"/>
                      </a:lnTo>
                      <a:cubicBezTo>
                        <a:pt x="351595" y="744598"/>
                        <a:pt x="369214" y="827505"/>
                        <a:pt x="393129" y="910745"/>
                      </a:cubicBezTo>
                      <a:cubicBezTo>
                        <a:pt x="505230" y="1300931"/>
                        <a:pt x="730779" y="1611850"/>
                        <a:pt x="989331" y="1776430"/>
                      </a:cubicBezTo>
                      <a:lnTo>
                        <a:pt x="997906" y="1643312"/>
                      </a:lnTo>
                      <a:cubicBezTo>
                        <a:pt x="1002795" y="1518308"/>
                        <a:pt x="1007861" y="1377064"/>
                        <a:pt x="1012613" y="1230525"/>
                      </a:cubicBezTo>
                      <a:cubicBezTo>
                        <a:pt x="1013000" y="1217936"/>
                        <a:pt x="1013386" y="1205347"/>
                        <a:pt x="1013773" y="1192758"/>
                      </a:cubicBezTo>
                      <a:lnTo>
                        <a:pt x="947490" y="1138701"/>
                      </a:lnTo>
                      <a:cubicBezTo>
                        <a:pt x="785826" y="982213"/>
                        <a:pt x="677836" y="699014"/>
                        <a:pt x="677836" y="375633"/>
                      </a:cubicBezTo>
                      <a:cubicBezTo>
                        <a:pt x="677836" y="314036"/>
                        <a:pt x="681754" y="253898"/>
                        <a:pt x="689215" y="195816"/>
                      </a:cubicBezTo>
                      <a:lnTo>
                        <a:pt x="701086" y="134893"/>
                      </a:lnTo>
                      <a:lnTo>
                        <a:pt x="690536" y="307681"/>
                      </a:lnTo>
                      <a:cubicBezTo>
                        <a:pt x="690536" y="626881"/>
                        <a:pt x="788486" y="908307"/>
                        <a:pt x="937466" y="1074489"/>
                      </a:cubicBezTo>
                      <a:lnTo>
                        <a:pt x="1015264" y="1144211"/>
                      </a:lnTo>
                      <a:lnTo>
                        <a:pt x="1019443" y="1008113"/>
                      </a:lnTo>
                      <a:cubicBezTo>
                        <a:pt x="1025915" y="784466"/>
                        <a:pt x="1031125" y="561218"/>
                        <a:pt x="1033413" y="375309"/>
                      </a:cubicBezTo>
                      <a:cubicBezTo>
                        <a:pt x="1033502" y="363120"/>
                        <a:pt x="1033590" y="350930"/>
                        <a:pt x="1033679" y="338741"/>
                      </a:cubicBezTo>
                      <a:lnTo>
                        <a:pt x="995319" y="304310"/>
                      </a:lnTo>
                      <a:cubicBezTo>
                        <a:pt x="956242" y="263240"/>
                        <a:pt x="923357" y="215562"/>
                        <a:pt x="898485" y="161857"/>
                      </a:cubicBezTo>
                      <a:cubicBezTo>
                        <a:pt x="881904" y="126055"/>
                        <a:pt x="869670" y="89266"/>
                        <a:pt x="861564" y="52020"/>
                      </a:cubicBezTo>
                      <a:lnTo>
                        <a:pt x="857144" y="11060"/>
                      </a:lnTo>
                      <a:lnTo>
                        <a:pt x="893010" y="116424"/>
                      </a:lnTo>
                      <a:cubicBezTo>
                        <a:pt x="914492" y="162809"/>
                        <a:pt x="941516" y="204958"/>
                        <a:pt x="973016" y="242515"/>
                      </a:cubicBezTo>
                      <a:lnTo>
                        <a:pt x="1033971" y="298710"/>
                      </a:lnTo>
                      <a:cubicBezTo>
                        <a:pt x="1034203" y="266878"/>
                        <a:pt x="1034434" y="235046"/>
                        <a:pt x="1034666" y="203214"/>
                      </a:cubicBezTo>
                      <a:lnTo>
                        <a:pt x="1033898" y="34321"/>
                      </a:lnTo>
                      <a:lnTo>
                        <a:pt x="1047395" y="71193"/>
                      </a:lnTo>
                      <a:cubicBezTo>
                        <a:pt x="1054070" y="113104"/>
                        <a:pt x="1056651" y="215811"/>
                        <a:pt x="1056659" y="353168"/>
                      </a:cubicBezTo>
                      <a:cubicBezTo>
                        <a:pt x="1056512" y="388717"/>
                        <a:pt x="1056364" y="424266"/>
                        <a:pt x="1056217" y="459815"/>
                      </a:cubicBezTo>
                      <a:lnTo>
                        <a:pt x="1079072" y="435918"/>
                      </a:lnTo>
                      <a:cubicBezTo>
                        <a:pt x="1144660" y="349364"/>
                        <a:pt x="1192615" y="244908"/>
                        <a:pt x="1215167" y="128382"/>
                      </a:cubicBezTo>
                      <a:lnTo>
                        <a:pt x="1228062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800000"/>
                    </a:gs>
                    <a:gs pos="100000">
                      <a:srgbClr val="CC0066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4F016D6-8A6C-4D5A-A629-6B05AF9F0E6B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シソの葉</a:t>
            </a: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pptxg46_シソの葉のイラスト</dc:title>
  <dc:subject>pptxg46_シソの葉のイラスト</dc:subject>
  <dc:creator>でじけろお</dc:creator>
  <cp:revision>1</cp:revision>
  <dcterms:created xsi:type="dcterms:W3CDTF">2018-05-20T00:31:01Z</dcterms:created>
  <dcterms:modified xsi:type="dcterms:W3CDTF">2021-02-23T15:42:59Z</dcterms:modified>
  <cp:version>1</cp:version>
</cp:coreProperties>
</file>